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45" d="100"/>
          <a:sy n="45" d="100"/>
        </p:scale>
        <p:origin x="-120" y="-4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l"/>
            <a:r>
              <a:rPr lang="en-US" u="sng" smtClean="0"/>
              <a:t>Melting_point</a:t>
            </a:r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4202963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95" y="768342"/>
            <a:ext cx="10131425" cy="5769817"/>
          </a:xfrm>
        </p:spPr>
        <p:txBody>
          <a:bodyPr anchor="t"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Melting Point is the temperature at which a solid changes to a liquid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>
              <a:buFont typeface="Wingdings" charset="2"/>
              <a:buChar char="§"/>
            </a:pPr>
            <a:endParaRPr lang="en-US" sz="40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charset="2"/>
              <a:buChar char="§"/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State change</a:t>
            </a:r>
          </a:p>
          <a:p>
            <a:pPr>
              <a:buFont typeface="Wingdings" charset="2"/>
              <a:buChar char="§"/>
            </a:pPr>
            <a:endParaRPr lang="en-US" sz="40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charset="2"/>
              <a:buChar char="§"/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Physical change</a:t>
            </a:r>
          </a:p>
          <a:p>
            <a:pPr marL="0" indent="0">
              <a:buNone/>
            </a:pP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424282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04438"/>
            <a:ext cx="10131425" cy="6016265"/>
          </a:xfrm>
        </p:spPr>
        <p:txBody>
          <a:bodyPr anchor="t">
            <a:normAutofit/>
          </a:bodyPr>
          <a:lstStyle/>
          <a:p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Ice (solid water) has a melting point of 0°C.</a:t>
            </a:r>
          </a:p>
          <a:p>
            <a:pPr marL="0" indent="0">
              <a:buNone/>
            </a:pPr>
            <a:endParaRPr lang="en-US" sz="40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Every substance has its own melting point.</a:t>
            </a:r>
          </a:p>
          <a:p>
            <a:pPr marL="0" indent="0">
              <a:buNone/>
            </a:pPr>
            <a:endParaRPr lang="en-US" sz="40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4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  For Example, copper has a melting point of 1,085°C.</a:t>
            </a:r>
          </a:p>
          <a:p>
            <a:pPr marL="0" indent="0">
              <a:buNone/>
            </a:pPr>
            <a:r>
              <a:rPr lang="en-US" sz="4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    Aluminum has a melting point of 660.3°C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7343763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719" y="231952"/>
            <a:ext cx="10131425" cy="1609171"/>
          </a:xfrm>
        </p:spPr>
        <p:txBody>
          <a:bodyPr anchor="t">
            <a:normAutofit/>
          </a:bodyPr>
          <a:lstStyle/>
          <a:p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If enough heat energy is added to ice, it will reach 0°C and </a:t>
            </a:r>
            <a:r>
              <a:rPr lang="en-US" sz="4000" smtClean="0">
                <a:latin typeface="Arial" charset="0"/>
                <a:ea typeface="Arial" charset="0"/>
                <a:cs typeface="Arial" charset="0"/>
              </a:rPr>
              <a:t>begin to melt</a:t>
            </a: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0176"/>
            <a:ext cx="12192000" cy="527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219222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26" y="159469"/>
            <a:ext cx="11496142" cy="649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1168173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Celestial_16x9</Template>
  <TotalTime>127</TotalTime>
  <Words>85</Words>
  <Application>Microsoft Macintosh PowerPoint</Application>
  <PresentationFormat>Custom</PresentationFormat>
  <Paragraphs>13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Celestial</vt:lpstr>
      <vt:lpstr>Melting_point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Auger</dc:creator>
  <cp:lastModifiedBy>GNPS</cp:lastModifiedBy>
  <cp:revision>42</cp:revision>
  <dcterms:created xsi:type="dcterms:W3CDTF">2016-04-20T19:16:09Z</dcterms:created>
  <dcterms:modified xsi:type="dcterms:W3CDTF">2016-04-20T19:19:27Z</dcterms:modified>
</cp:coreProperties>
</file>