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0C72-3255-8641-8932-42F23C9C8460}" type="datetimeFigureOut">
              <a:rPr lang="en-US" smtClean="0"/>
              <a:t>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2A40-D7D3-C24D-8570-F4BA37BE07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Term: Covalent Bond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 – To share</a:t>
            </a:r>
          </a:p>
          <a:p>
            <a:r>
              <a:rPr lang="en-US" sz="3200" dirty="0" smtClean="0"/>
              <a:t>Valence – outermost electrons</a:t>
            </a:r>
          </a:p>
          <a:p>
            <a:r>
              <a:rPr lang="en-US" sz="3200" dirty="0" smtClean="0"/>
              <a:t>Covalent – share valence electrons!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an ionic bond, atoms have to gain or lose an electron.</a:t>
            </a:r>
          </a:p>
          <a:p>
            <a:r>
              <a:rPr lang="en-US" sz="3200" dirty="0" smtClean="0"/>
              <a:t>In a covalent bond, the atoms share electrons. Therefore, they do not become positively or negatively charged. The atoms remain neutral.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>
              <a:buClr>
                <a:schemeClr val="accent1"/>
              </a:buClr>
              <a:buSzPct val="150000"/>
            </a:pP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Compounds whose atoms share electrons in covalent bonds are called covalent compounds.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Water is an example of a covalent compound.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valent bond-wate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6287" r="-26287"/>
          <a:stretch>
            <a:fillRect/>
          </a:stretch>
        </p:blipFill>
        <p:spPr>
          <a:xfrm>
            <a:off x="0" y="700719"/>
            <a:ext cx="9144000" cy="46969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Content Placeholder 3" descr="covalent bon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7285" r="-67285"/>
          <a:stretch>
            <a:fillRect/>
          </a:stretch>
        </p:blipFill>
        <p:spPr>
          <a:xfrm>
            <a:off x="0" y="1631358"/>
            <a:ext cx="9144000" cy="43884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Content Placeholder 3" descr="hydrogen molecule-covalen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7784" r="-2778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Content Placeholder 3" descr="methan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49458" r="-4945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69</TotalTime>
  <Words>89</Words>
  <Application>Microsoft Macintosh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Focus</vt:lpstr>
      <vt:lpstr>Covalent Bonds</vt:lpstr>
      <vt:lpstr>Slide 2</vt:lpstr>
      <vt:lpstr>Slide 3</vt:lpstr>
      <vt:lpstr>Slide 4</vt:lpstr>
      <vt:lpstr>Slide 5</vt:lpstr>
      <vt:lpstr>Example:</vt:lpstr>
      <vt:lpstr>Example:</vt:lpstr>
      <vt:lpstr>Example: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Bonds</dc:title>
  <dc:creator>GNPS</dc:creator>
  <cp:lastModifiedBy>GNPS</cp:lastModifiedBy>
  <cp:revision>5</cp:revision>
  <dcterms:created xsi:type="dcterms:W3CDTF">2012-01-04T19:15:13Z</dcterms:created>
  <dcterms:modified xsi:type="dcterms:W3CDTF">2012-01-04T20:24:38Z</dcterms:modified>
</cp:coreProperties>
</file>