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  <a:srgbClr val="488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97674-74E3-484E-B58B-FA540FBA49BF}" type="datetimeFigureOut">
              <a:rPr lang="en-US" smtClean="0"/>
              <a:pPr/>
              <a:t>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6FE9A-4445-8B41-BE64-D813A4917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Gill Sans"/>
                <a:cs typeface="Gill Sans"/>
              </a:rPr>
              <a:t>Solutions</a:t>
            </a:r>
            <a:endParaRPr lang="en-US" u="sng" dirty="0">
              <a:latin typeface="Gill Sans"/>
              <a:cs typeface="Gill San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>
                <a:latin typeface="Gill Sans"/>
                <a:cs typeface="Gill Sans"/>
              </a:rPr>
              <a:t>   </a:t>
            </a:r>
            <a:r>
              <a:rPr lang="en-US" sz="3200" u="sng" dirty="0" smtClean="0">
                <a:latin typeface="Gill Sans"/>
                <a:cs typeface="Gill Sans"/>
              </a:rPr>
              <a:t>Solution</a:t>
            </a:r>
            <a:r>
              <a:rPr lang="en-US" sz="3200" dirty="0" smtClean="0">
                <a:latin typeface="Gill Sans"/>
                <a:cs typeface="Gill Sans"/>
              </a:rPr>
              <a:t> – A mixture in which the particles of one substance are evenly mixed with the particles of another substance.</a:t>
            </a:r>
          </a:p>
          <a:p>
            <a:pPr>
              <a:buNone/>
            </a:pPr>
            <a:endParaRPr lang="en-US" u="sng" dirty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Soluble and Insoluble</a:t>
            </a:r>
            <a:endParaRPr lang="en-US" u="sng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substance that will not dissolve in a given  solvent, such as water, is insoluble in that solvent.</a:t>
            </a:r>
          </a:p>
          <a:p>
            <a:r>
              <a:rPr lang="en-US" sz="3200" dirty="0" smtClean="0"/>
              <a:t>A substance may dissolve in one solvent but not in another solvent.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pPr marL="514350" indent="-514350">
              <a:buClr>
                <a:schemeClr val="accent1"/>
              </a:buClr>
              <a:buSzPct val="150000"/>
              <a:buFont typeface="Arial"/>
              <a:buChar char="•"/>
            </a:pPr>
            <a:r>
              <a:rPr lang="en-US" sz="3200" dirty="0" smtClean="0"/>
              <a:t> Oil is insoluble in Water</a:t>
            </a:r>
            <a:endParaRPr lang="en-US" sz="3200" dirty="0"/>
          </a:p>
        </p:txBody>
      </p:sp>
      <p:pic>
        <p:nvPicPr>
          <p:cNvPr id="6" name="Content Placeholder 5" descr="oil spil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417" r="-2541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  <a:buSzPct val="150000"/>
              <a:buFont typeface="Arial"/>
              <a:buChar char="•"/>
            </a:pPr>
            <a:r>
              <a:rPr lang="en-US" sz="3200" dirty="0" smtClean="0"/>
              <a:t> Sugar is soluble in water</a:t>
            </a:r>
            <a:endParaRPr lang="en-US" sz="3200" dirty="0"/>
          </a:p>
        </p:txBody>
      </p:sp>
      <p:pic>
        <p:nvPicPr>
          <p:cNvPr id="4" name="Content Placeholder 3" descr="soluble - sugar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425" r="-7425"/>
          <a:stretch>
            <a:fillRect/>
          </a:stretch>
        </p:blipFill>
        <p:spPr>
          <a:xfrm>
            <a:off x="0" y="1752876"/>
            <a:ext cx="9144000" cy="457637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Solubility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Solubility is the maximum amount of a substance that will dissolve in a given quantity of a solvent at a given temperature.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ol_curve_sm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2923" r="-82923"/>
          <a:stretch>
            <a:fillRect/>
          </a:stretch>
        </p:blipFill>
        <p:spPr>
          <a:xfrm>
            <a:off x="0" y="837408"/>
            <a:ext cx="9144000" cy="502444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600" dirty="0" smtClean="0">
                <a:latin typeface="Gill Sans"/>
                <a:cs typeface="Gill Sans"/>
              </a:rPr>
              <a:t>Let’s put some salt in water and stir:</a:t>
            </a:r>
            <a:endParaRPr lang="en-US" sz="3600" dirty="0">
              <a:latin typeface="Gill Sans"/>
              <a:cs typeface="Gill Sans"/>
            </a:endParaRPr>
          </a:p>
        </p:txBody>
      </p:sp>
      <p:pic>
        <p:nvPicPr>
          <p:cNvPr id="10" name="Content Placeholder 9" descr="220px-SaltInWaterSolutionLiqui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6836" r="-14683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salt dissolves in the water, forming a solution.</a:t>
            </a:r>
            <a:endParaRPr lang="en-US" dirty="0"/>
          </a:p>
        </p:txBody>
      </p:sp>
      <p:pic>
        <p:nvPicPr>
          <p:cNvPr id="4" name="Content Placeholder 3" descr="images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0973" r="-9097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could we separate the mixture of salt and water?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15000"/>
              <a:buNone/>
            </a:pPr>
            <a:endParaRPr lang="en-US" dirty="0"/>
          </a:p>
        </p:txBody>
      </p:sp>
      <p:pic>
        <p:nvPicPr>
          <p:cNvPr id="6" name="Picture 5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27885"/>
            <a:ext cx="7191717" cy="5130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Gill Sans"/>
                <a:cs typeface="Gill Sans"/>
              </a:rPr>
              <a:t>Parts of a Solution</a:t>
            </a:r>
            <a:endParaRPr lang="en-US" u="sng" dirty="0">
              <a:latin typeface="Gill Sans"/>
              <a:cs typeface="Gill San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Let’s look at our salt water solution:</a:t>
            </a:r>
          </a:p>
          <a:p>
            <a:r>
              <a:rPr lang="en-US" sz="3200" dirty="0" smtClean="0"/>
              <a:t>The salt, which dissolves in the water, is called the solute. </a:t>
            </a:r>
          </a:p>
          <a:p>
            <a:r>
              <a:rPr lang="en-US" sz="3200" dirty="0" smtClean="0"/>
              <a:t>The water is called the solvent, the substance in which the salt dissolves.</a:t>
            </a:r>
          </a:p>
          <a:p>
            <a:r>
              <a:rPr lang="en-US" sz="3200" dirty="0" smtClean="0"/>
              <a:t>The solvent is usually present in the greater amount.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l"/>
            <a:r>
              <a:rPr lang="en-US" u="sng" dirty="0" smtClean="0">
                <a:latin typeface="Gill Sans"/>
                <a:cs typeface="Gill Sans"/>
              </a:rPr>
              <a:t>More Examples</a:t>
            </a:r>
            <a:r>
              <a:rPr lang="en-US" dirty="0" smtClean="0">
                <a:latin typeface="Gill Sans"/>
                <a:cs typeface="Gill Sans"/>
              </a:rPr>
              <a:t>:</a:t>
            </a:r>
            <a:endParaRPr lang="en-US" dirty="0">
              <a:latin typeface="Gill Sans"/>
              <a:cs typeface="Gill Sans"/>
            </a:endParaRPr>
          </a:p>
        </p:txBody>
      </p:sp>
      <p:pic>
        <p:nvPicPr>
          <p:cNvPr id="4" name="Content Placeholder 3" descr="images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11" r="-31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463379" y="742292"/>
            <a:ext cx="10059103" cy="55321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: Nitrogen is the solvent</a:t>
            </a:r>
            <a:endParaRPr lang="en-US" dirty="0"/>
          </a:p>
        </p:txBody>
      </p:sp>
      <p:pic>
        <p:nvPicPr>
          <p:cNvPr id="4" name="Content Placeholder 3" descr="air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3000" contrast="30000"/>
            <a:alphaModFix amt="87000"/>
          </a:blip>
          <a:srcRect l="-83269" r="-83269"/>
          <a:stretch>
            <a:fillRect/>
          </a:stretch>
        </p:blipFill>
        <p:spPr>
          <a:xfrm>
            <a:off x="0" y="1895670"/>
            <a:ext cx="9144000" cy="41241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sz="4000" u="sng" dirty="0" smtClean="0">
                <a:latin typeface="Gill Sans"/>
                <a:cs typeface="Gill Sans"/>
              </a:rPr>
              <a:t>Types of Solutions</a:t>
            </a:r>
            <a:br>
              <a:rPr lang="en-US" sz="4000" u="sng" dirty="0" smtClean="0">
                <a:latin typeface="Gill Sans"/>
                <a:cs typeface="Gill Sans"/>
              </a:rPr>
            </a:br>
            <a:r>
              <a:rPr lang="en-US" sz="3200" u="sng" dirty="0" smtClean="0">
                <a:latin typeface="Gill Sans"/>
                <a:cs typeface="Gill Sans"/>
              </a:rPr>
              <a:t>See More on p.104, Figure 5-3</a:t>
            </a:r>
            <a:endParaRPr lang="en-US" sz="4000" u="sng" dirty="0">
              <a:latin typeface="Gill Sans"/>
              <a:cs typeface="Gill Sans"/>
            </a:endParaRPr>
          </a:p>
        </p:txBody>
      </p:sp>
      <p:pic>
        <p:nvPicPr>
          <p:cNvPr id="6" name="Content Placeholder 5" descr="I12-18-typ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683" r="-1568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181</TotalTime>
  <Words>202</Words>
  <Application>Microsoft Macintosh PowerPoint</Application>
  <PresentationFormat>On-screen Show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Focus</vt:lpstr>
      <vt:lpstr>Solutions</vt:lpstr>
      <vt:lpstr>Let’s put some salt in water and stir:</vt:lpstr>
      <vt:lpstr>The salt dissolves in the water, forming a solution.</vt:lpstr>
      <vt:lpstr>How could we separate the mixture of salt and water?</vt:lpstr>
      <vt:lpstr>Parts of a Solution</vt:lpstr>
      <vt:lpstr>More Examples:</vt:lpstr>
      <vt:lpstr>Slide 7</vt:lpstr>
      <vt:lpstr>Air : Nitrogen is the solvent</vt:lpstr>
      <vt:lpstr>Types of Solutions See More on p.104, Figure 5-3</vt:lpstr>
      <vt:lpstr>Soluble and Insoluble</vt:lpstr>
      <vt:lpstr> Oil is insoluble in Water</vt:lpstr>
      <vt:lpstr> Sugar is soluble in water</vt:lpstr>
      <vt:lpstr>Solubility</vt:lpstr>
      <vt:lpstr>Slide 14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Administrator</dc:creator>
  <cp:lastModifiedBy>GNPS</cp:lastModifiedBy>
  <cp:revision>14</cp:revision>
  <dcterms:created xsi:type="dcterms:W3CDTF">2012-01-12T19:17:30Z</dcterms:created>
  <dcterms:modified xsi:type="dcterms:W3CDTF">2012-01-12T19:42:26Z</dcterms:modified>
</cp:coreProperties>
</file>