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3" r:id="rId12"/>
    <p:sldId id="265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6347" autoAdjust="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viewProps" Target="viewProps.xml"/><Relationship Id="rId4" Type="http://schemas.openxmlformats.org/officeDocument/2006/relationships/slide" Target="slides/slide3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1" Type="http://schemas.openxmlformats.org/officeDocument/2006/relationships/printerSettings" Target="printerSettings/printerSettings1.bin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25431-25C8-FB44-B108-7FD896B92005}" type="datetimeFigureOut">
              <a:rPr lang="en-US" smtClean="0"/>
              <a:pPr/>
              <a:t>1/18/12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8838A-CEAE-8E4B-9A35-7BA538A01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B924-BE59-D443-A264-F38C1F064147}" type="datetimeFigureOut">
              <a:rPr lang="en-US" smtClean="0"/>
              <a:pPr/>
              <a:t>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D69-EECC-E748-8028-25E42751C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B924-BE59-D443-A264-F38C1F064147}" type="datetimeFigureOut">
              <a:rPr lang="en-US" smtClean="0"/>
              <a:pPr/>
              <a:t>1/18/12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D69-EECC-E748-8028-25E42751C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B924-BE59-D443-A264-F38C1F064147}" type="datetimeFigureOut">
              <a:rPr lang="en-US" smtClean="0"/>
              <a:pPr/>
              <a:t>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D69-EECC-E748-8028-25E42751C0D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F7D9B924-BE59-D443-A264-F38C1F064147}" type="datetimeFigureOut">
              <a:rPr lang="en-US" smtClean="0"/>
              <a:pPr/>
              <a:t>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D69-EECC-E748-8028-25E42751C0D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B924-BE59-D443-A264-F38C1F064147}" type="datetimeFigureOut">
              <a:rPr lang="en-US" smtClean="0"/>
              <a:pPr/>
              <a:t>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D69-EECC-E748-8028-25E42751C0D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B924-BE59-D443-A264-F38C1F064147}" type="datetimeFigureOut">
              <a:rPr lang="en-US" smtClean="0"/>
              <a:pPr/>
              <a:t>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B924-BE59-D443-A264-F38C1F064147}" type="datetimeFigureOut">
              <a:rPr lang="en-US" smtClean="0"/>
              <a:pPr/>
              <a:t>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D69-EECC-E748-8028-25E42751C0D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B924-BE59-D443-A264-F38C1F064147}" type="datetimeFigureOut">
              <a:rPr lang="en-US" smtClean="0"/>
              <a:pPr/>
              <a:t>1/18/12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D69-EECC-E748-8028-25E42751C0D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B924-BE59-D443-A264-F38C1F064147}" type="datetimeFigureOut">
              <a:rPr lang="en-US" smtClean="0"/>
              <a:pPr/>
              <a:t>1/18/12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D69-EECC-E748-8028-25E42751C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B924-BE59-D443-A264-F38C1F064147}" type="datetimeFigureOut">
              <a:rPr lang="en-US" smtClean="0"/>
              <a:pPr/>
              <a:t>1/18/12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D69-EECC-E748-8028-25E42751C0D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B924-BE59-D443-A264-F38C1F064147}" type="datetimeFigureOut">
              <a:rPr lang="en-US" smtClean="0"/>
              <a:pPr/>
              <a:t>1/18/12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D69-EECC-E748-8028-25E42751C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B924-BE59-D443-A264-F38C1F064147}" type="datetimeFigureOut">
              <a:rPr lang="en-US" smtClean="0"/>
              <a:pPr/>
              <a:t>1/18/12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1DD69-EECC-E748-8028-25E42751C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9B924-BE59-D443-A264-F38C1F064147}" type="datetimeFigureOut">
              <a:rPr lang="en-US" smtClean="0"/>
              <a:pPr/>
              <a:t>1/18/12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DD69-EECC-E748-8028-25E42751C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Water: The Universal Solvent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 Term: polar molecule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urface tension  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9105" r="-19105"/>
          <a:stretch>
            <a:fillRect/>
          </a:stretch>
        </p:blipFill>
        <p:spPr>
          <a:xfrm>
            <a:off x="0" y="1417638"/>
            <a:ext cx="9144000" cy="46021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39256" r="-39256"/>
          <a:stretch>
            <a:fillRect/>
          </a:stretch>
        </p:blipFill>
        <p:spPr>
          <a:xfrm>
            <a:off x="0" y="689916"/>
            <a:ext cx="9144000" cy="487516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034"/>
            <a:ext cx="8229600" cy="1482998"/>
          </a:xfrm>
        </p:spPr>
        <p:txBody>
          <a:bodyPr anchor="t">
            <a:normAutofit/>
          </a:bodyPr>
          <a:lstStyle/>
          <a:p>
            <a:pPr algn="l">
              <a:buClr>
                <a:schemeClr val="accent1"/>
              </a:buClr>
              <a:buSzPct val="150000"/>
            </a:pP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3845"/>
            <a:ext cx="8229600" cy="4794389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Water molecules are adhesive. An adhesive, such as a band-aid, sticks to our skin. </a:t>
            </a:r>
          </a:p>
          <a:p>
            <a:r>
              <a:rPr lang="en-US" sz="3200" dirty="0" smtClean="0"/>
              <a:t>Water molecules stick to other things in addition to each other.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>
              <a:buClr>
                <a:schemeClr val="accent1"/>
              </a:buClr>
              <a:buSzPct val="150000"/>
              <a:buFont typeface="Arial"/>
              <a:buChar char="•"/>
            </a:pPr>
            <a:r>
              <a:rPr lang="en-US" sz="3200" u="sng" dirty="0" smtClean="0"/>
              <a:t>Meniscus</a:t>
            </a:r>
            <a:r>
              <a:rPr lang="en-US" sz="3200" dirty="0" smtClean="0"/>
              <a:t> – The water sticks to the sides of the graduated cylinder.</a:t>
            </a:r>
            <a:endParaRPr lang="en-US" sz="3200" u="sng" dirty="0"/>
          </a:p>
        </p:txBody>
      </p:sp>
      <p:pic>
        <p:nvPicPr>
          <p:cNvPr id="4" name="Content Placeholder 3" descr="adhesive 5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2810" r="-8281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dhesion 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3023" r="-63023"/>
          <a:stretch>
            <a:fillRect/>
          </a:stretch>
        </p:blipFill>
        <p:spPr>
          <a:xfrm>
            <a:off x="0" y="1693220"/>
            <a:ext cx="9144000" cy="403980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dhesive 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1681" r="-31681"/>
          <a:stretch>
            <a:fillRect/>
          </a:stretch>
        </p:blipFill>
        <p:spPr>
          <a:xfrm>
            <a:off x="0" y="870307"/>
            <a:ext cx="9144000" cy="490872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dhesion 6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0633" r="-30633"/>
          <a:stretch>
            <a:fillRect/>
          </a:stretch>
        </p:blipFill>
        <p:spPr>
          <a:xfrm>
            <a:off x="0" y="1739231"/>
            <a:ext cx="9144000" cy="428057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>
              <a:buClr>
                <a:schemeClr val="accent1"/>
              </a:buClr>
              <a:buSzPct val="150000"/>
              <a:buFont typeface="Arial"/>
              <a:buChar char="•"/>
            </a:pPr>
            <a:r>
              <a:rPr lang="en-US" sz="3200" u="sng" dirty="0" smtClean="0"/>
              <a:t>Capillary Action</a:t>
            </a:r>
            <a:r>
              <a:rPr lang="en-US" sz="3200" dirty="0" smtClean="0"/>
              <a:t> – Water is pulled upward, against the force of gravity.</a:t>
            </a:r>
            <a:endParaRPr lang="en-US" sz="3200" u="sng" dirty="0"/>
          </a:p>
        </p:txBody>
      </p:sp>
      <p:pic>
        <p:nvPicPr>
          <p:cNvPr id="4" name="Content Placeholder 3" descr="adhesion 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5503" r="-1550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the previous picture, the water molecules stick to the sides of the tube (adhesion) and to each other (cohesion).</a:t>
            </a:r>
            <a:endParaRPr lang="en-US" sz="3200" smtClean="0"/>
          </a:p>
          <a:p>
            <a:pPr>
              <a:buNone/>
            </a:pPr>
            <a:r>
              <a:rPr lang="en-US" sz="320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accent1"/>
              </a:buClr>
              <a:buSzPct val="125000"/>
              <a:buFont typeface="Arial"/>
              <a:buChar char="•"/>
            </a:pPr>
            <a:r>
              <a:rPr lang="en-US" dirty="0" smtClean="0"/>
              <a:t>Water molecules are polar.</a:t>
            </a:r>
            <a:endParaRPr lang="en-US" dirty="0"/>
          </a:p>
        </p:txBody>
      </p:sp>
      <p:pic>
        <p:nvPicPr>
          <p:cNvPr id="4" name="Content Placeholder 3" descr="h2o  5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1024" r="-61024"/>
          <a:stretch>
            <a:fillRect/>
          </a:stretch>
        </p:blipFill>
        <p:spPr>
          <a:xfrm>
            <a:off x="0" y="1742892"/>
            <a:ext cx="9144000" cy="427690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One end has a negative charge and the other end has </a:t>
            </a:r>
            <a:r>
              <a:rPr lang="en-US" sz="3200" smtClean="0"/>
              <a:t>a positive </a:t>
            </a:r>
            <a:r>
              <a:rPr lang="en-US" sz="3200" dirty="0" smtClean="0"/>
              <a:t>charge.</a:t>
            </a:r>
          </a:p>
          <a:p>
            <a:r>
              <a:rPr lang="en-US" sz="3200" dirty="0" smtClean="0"/>
              <a:t>Why? The shared electrons spend more time closer to the oxygen part of the molecule than to the hydrogen part.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l">
              <a:buClr>
                <a:schemeClr val="accent1"/>
              </a:buClr>
              <a:buSzPct val="150000"/>
              <a:buFont typeface="Arial"/>
              <a:buChar char="•"/>
            </a:pPr>
            <a:r>
              <a:rPr lang="en-US" sz="3200" dirty="0" smtClean="0"/>
              <a:t>Each end of a water molecule is attracted to the opposite charged end of another water molecule.</a:t>
            </a:r>
            <a:endParaRPr lang="en-US" sz="3200" dirty="0"/>
          </a:p>
        </p:txBody>
      </p:sp>
      <p:pic>
        <p:nvPicPr>
          <p:cNvPr id="4" name="Content Placeholder 3" descr="h2o  4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6154" r="-5615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2o  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9950" r="-19950"/>
          <a:stretch>
            <a:fillRect/>
          </a:stretch>
        </p:blipFill>
        <p:spPr>
          <a:xfrm>
            <a:off x="0" y="1171004"/>
            <a:ext cx="9144000" cy="46592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l">
              <a:buClr>
                <a:schemeClr val="accent1"/>
              </a:buClr>
              <a:buSzPct val="150000"/>
              <a:buFont typeface="Arial"/>
              <a:buChar char="•"/>
            </a:pPr>
            <a:r>
              <a:rPr lang="en-US" sz="3200" dirty="0" smtClean="0"/>
              <a:t>Water molecules are </a:t>
            </a:r>
            <a:r>
              <a:rPr lang="en-US" sz="3200" u="sng" dirty="0" smtClean="0"/>
              <a:t>cohesive</a:t>
            </a:r>
            <a:r>
              <a:rPr lang="en-US" sz="3200" dirty="0" smtClean="0"/>
              <a:t>. This means   that they tend to stick to each other, forming beads.</a:t>
            </a:r>
            <a:endParaRPr lang="en-US" sz="3200" dirty="0"/>
          </a:p>
        </p:txBody>
      </p:sp>
      <p:pic>
        <p:nvPicPr>
          <p:cNvPr id="4" name="Content Placeholder 3" descr="cohesion   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9105" r="-1910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hesion    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0846" r="-80846"/>
          <a:stretch>
            <a:fillRect/>
          </a:stretch>
        </p:blipFill>
        <p:spPr>
          <a:xfrm>
            <a:off x="0" y="1825566"/>
            <a:ext cx="9144000" cy="419423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hesion 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1049" r="-101049"/>
          <a:stretch>
            <a:fillRect/>
          </a:stretch>
        </p:blipFill>
        <p:spPr>
          <a:xfrm>
            <a:off x="0" y="1172948"/>
            <a:ext cx="9144000" cy="48468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>
              <a:buClr>
                <a:schemeClr val="accent1"/>
              </a:buClr>
              <a:buSzPct val="150000"/>
              <a:buFont typeface="Arial"/>
              <a:buChar char="•"/>
            </a:pPr>
            <a:r>
              <a:rPr lang="en-US" sz="3200" dirty="0" smtClean="0"/>
              <a:t> Strong cohesive forces at the surface of water is called </a:t>
            </a:r>
            <a:r>
              <a:rPr lang="en-US" sz="3200" u="sng" dirty="0" smtClean="0"/>
              <a:t>surface tension</a:t>
            </a:r>
            <a:r>
              <a:rPr lang="en-US" sz="3200" dirty="0" smtClean="0"/>
              <a:t>.</a:t>
            </a:r>
            <a:endParaRPr lang="en-US" sz="3200" u="sng" dirty="0"/>
          </a:p>
        </p:txBody>
      </p:sp>
      <p:pic>
        <p:nvPicPr>
          <p:cNvPr id="4" name="Content Placeholder 3" descr="surface tension 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6269" r="-4626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285</TotalTime>
  <Words>189</Words>
  <Application>Microsoft Macintosh PowerPoint</Application>
  <PresentationFormat>On-screen Show (4:3)</PresentationFormat>
  <Paragraphs>15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Focus</vt:lpstr>
      <vt:lpstr>Water: The Universal Solvent</vt:lpstr>
      <vt:lpstr>Water molecules are polar.</vt:lpstr>
      <vt:lpstr>Slide 3</vt:lpstr>
      <vt:lpstr>Each end of a water molecule is attracted to the opposite charged end of another water molecule.</vt:lpstr>
      <vt:lpstr>Slide 5</vt:lpstr>
      <vt:lpstr>Water molecules are cohesive. This means   that they tend to stick to each other, forming beads.</vt:lpstr>
      <vt:lpstr>Slide 7</vt:lpstr>
      <vt:lpstr>Slide 8</vt:lpstr>
      <vt:lpstr> Strong cohesive forces at the surface of water is called surface tension.</vt:lpstr>
      <vt:lpstr>Slide 10</vt:lpstr>
      <vt:lpstr>Slide 11</vt:lpstr>
      <vt:lpstr>Slide 12</vt:lpstr>
      <vt:lpstr>Meniscus – The water sticks to the sides of the graduated cylinder.</vt:lpstr>
      <vt:lpstr>Slide 14</vt:lpstr>
      <vt:lpstr>Slide 15</vt:lpstr>
      <vt:lpstr>Slide 16</vt:lpstr>
      <vt:lpstr>Capillary Action – Water is pulled upward, against the force of gravity.</vt:lpstr>
      <vt:lpstr>Slide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Water: The Universal Solvent</dc:title>
  <dc:creator>Billy Auger</dc:creator>
  <cp:lastModifiedBy>GNPS</cp:lastModifiedBy>
  <cp:revision>10</cp:revision>
  <dcterms:created xsi:type="dcterms:W3CDTF">2012-01-18T13:47:58Z</dcterms:created>
  <dcterms:modified xsi:type="dcterms:W3CDTF">2012-01-18T14:19:13Z</dcterms:modified>
</cp:coreProperties>
</file>