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B36A-0F57-F848-83F6-745E388CC6B3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D7AC-2A73-B248-9402-82E8BEFA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Dilute and Concentrated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ilution-concentration_simple_example.jpg"/>
          <p:cNvPicPr>
            <a:picLocks noGrp="1" noChangeAspect="1"/>
          </p:cNvPicPr>
          <p:nvPr>
            <p:ph idx="1"/>
          </p:nvPr>
        </p:nvPicPr>
        <p:blipFill>
          <a:blip r:embed="rId2"/>
          <a:srcRect t="-6277" b="-6277"/>
          <a:stretch>
            <a:fillRect/>
          </a:stretch>
        </p:blipFill>
        <p:spPr>
          <a:xfrm>
            <a:off x="0" y="754844"/>
            <a:ext cx="9144000" cy="425849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 Solution</a:t>
            </a:r>
            <a:endParaRPr lang="en-US" dirty="0"/>
          </a:p>
        </p:txBody>
      </p:sp>
      <p:pic>
        <p:nvPicPr>
          <p:cNvPr id="6" name="Content Placeholder 5" descr="images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1737" r="-1173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Supersaturated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As the temperature of a solvent increases, so does the amount of a given solute it can hold.</a:t>
            </a:r>
          </a:p>
          <a:p>
            <a:r>
              <a:rPr lang="en-US" sz="3200" dirty="0" smtClean="0"/>
              <a:t>After the solution is heated and more solute is added </a:t>
            </a:r>
            <a:r>
              <a:rPr lang="en-US" sz="3200" smtClean="0"/>
              <a:t>and dissolved, </a:t>
            </a:r>
            <a:r>
              <a:rPr lang="en-US" sz="3200" dirty="0" smtClean="0"/>
              <a:t>the temperature can then be lowered.</a:t>
            </a:r>
          </a:p>
          <a:p>
            <a:r>
              <a:rPr lang="en-US" sz="3200" dirty="0" smtClean="0"/>
              <a:t>The solvent is now holding more solute than it can normally hold at that temperature. It is supersaturated.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39</TotalTime>
  <Words>68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Focus</vt:lpstr>
      <vt:lpstr>Dilute and Concentrated Solutions</vt:lpstr>
      <vt:lpstr>Slide 2</vt:lpstr>
      <vt:lpstr>Saturated Solution</vt:lpstr>
      <vt:lpstr>Supersaturated Solution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Dilute and Concentrated Solutions</dc:title>
  <dc:creator>GNPS</dc:creator>
  <cp:lastModifiedBy>GNPS</cp:lastModifiedBy>
  <cp:revision>3</cp:revision>
  <dcterms:created xsi:type="dcterms:W3CDTF">2012-02-01T14:45:53Z</dcterms:created>
  <dcterms:modified xsi:type="dcterms:W3CDTF">2012-02-01T14:47:45Z</dcterms:modified>
</cp:coreProperties>
</file>