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2574-D185-7046-8A51-A2511B53BBB2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CA2F-481F-5046-937B-9EB45DA5C3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Solutes and Freezing Point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Terms: Freezing Point, Freezing Point Depression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l"/>
            <a:r>
              <a:rPr lang="en-US" dirty="0" smtClean="0"/>
              <a:t>Freezing Point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temp. at which a liquid changes to a solid.</a:t>
            </a:r>
          </a:p>
          <a:p>
            <a:r>
              <a:rPr lang="en-US" sz="3200" dirty="0" smtClean="0"/>
              <a:t>The freezing point of pure water is Zero Degrees Celsius.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8739"/>
            <a:ext cx="8229600" cy="52410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Adding a solute to water will change the freezing point by lowering it.</a:t>
            </a:r>
          </a:p>
          <a:p>
            <a:r>
              <a:rPr lang="en-US" sz="3200" dirty="0" smtClean="0"/>
              <a:t>Example: If we add salt (solute) to water (solvent), the freezing point will be lowered to about -9 degrees </a:t>
            </a:r>
            <a:r>
              <a:rPr lang="en-US" sz="3200" dirty="0" err="1" smtClean="0"/>
              <a:t>celsius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This is an example of freezing point depression.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put salt down on driveways and walkways to melt the ice.</a:t>
            </a:r>
          </a:p>
          <a:p>
            <a:r>
              <a:rPr lang="en-US" sz="3200" dirty="0" smtClean="0"/>
              <a:t>The salt lowers the freezing point.</a:t>
            </a:r>
          </a:p>
          <a:p>
            <a:r>
              <a:rPr lang="en-US" sz="3200" dirty="0" smtClean="0"/>
              <a:t>It would have to get much colder now to freeze the water. It would have to go down to negative ten or lower.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ce melt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8002" r="-48002"/>
          <a:stretch>
            <a:fillRect/>
          </a:stretch>
        </p:blipFill>
        <p:spPr>
          <a:xfrm>
            <a:off x="0" y="736669"/>
            <a:ext cx="9144000" cy="4602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26</TotalTime>
  <Words>136</Words>
  <Application>Microsoft Macintosh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Focus</vt:lpstr>
      <vt:lpstr>Solutes and Freezing Point</vt:lpstr>
      <vt:lpstr>Freezing Point of Water</vt:lpstr>
      <vt:lpstr>Slide 3</vt:lpstr>
      <vt:lpstr>Slide 4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Solutes and Freezing Point</dc:title>
  <dc:creator>Billy Auger</dc:creator>
  <cp:lastModifiedBy>Billy Auger</cp:lastModifiedBy>
  <cp:revision>3</cp:revision>
  <dcterms:created xsi:type="dcterms:W3CDTF">2012-02-06T12:08:35Z</dcterms:created>
  <dcterms:modified xsi:type="dcterms:W3CDTF">2012-02-06T12:35:25Z</dcterms:modified>
</cp:coreProperties>
</file>