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992FF-0718-AE45-BC1F-60BDE541DF42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3F03-CF72-FD4B-B12D-17369B6C895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108"/>
          </a:xfrm>
        </p:spPr>
        <p:txBody>
          <a:bodyPr anchor="t">
            <a:spAutoFit/>
          </a:bodyPr>
          <a:lstStyle/>
          <a:p>
            <a:pPr algn="l"/>
            <a:r>
              <a:rPr lang="en-US" sz="3800" u="sng" dirty="0" smtClean="0"/>
              <a:t>Boiling Point of Water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Water boils at a temperature of 100 Degrees Celsius.</a:t>
            </a:r>
          </a:p>
          <a:p>
            <a:r>
              <a:rPr lang="en-US" sz="3200" dirty="0" smtClean="0"/>
              <a:t>At boiling point, the water changes to steam.</a:t>
            </a:r>
          </a:p>
          <a:p>
            <a:r>
              <a:rPr lang="en-US" sz="3200" dirty="0" smtClean="0"/>
              <a:t>If you continue adding heat, the temp. </a:t>
            </a:r>
            <a:r>
              <a:rPr lang="en-US" sz="3200" i="1" u="sng" dirty="0" smtClean="0"/>
              <a:t>will not</a:t>
            </a:r>
            <a:r>
              <a:rPr lang="en-US" sz="3200" dirty="0" smtClean="0"/>
              <a:t> go above 100 Degrees Celsius.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900" u="sng" dirty="0" smtClean="0"/>
              <a:t>Boiling Point Elevation</a:t>
            </a:r>
            <a:endParaRPr lang="en-US" sz="39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we add a solute to water, the boiling point will rise.</a:t>
            </a:r>
          </a:p>
          <a:p>
            <a:r>
              <a:rPr lang="en-US" sz="3200" dirty="0" smtClean="0"/>
              <a:t>This is called boiling point elevation.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600" u="sng" dirty="0" smtClean="0"/>
              <a:t>Example</a:t>
            </a:r>
            <a:r>
              <a:rPr lang="en-US" sz="3600" dirty="0" smtClean="0"/>
              <a:t>: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7997"/>
            <a:ext cx="8229600" cy="3962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Car engines produce large amounts of heat when they are running.</a:t>
            </a:r>
          </a:p>
          <a:p>
            <a:r>
              <a:rPr lang="en-US" sz="3200" dirty="0" smtClean="0"/>
              <a:t>Cars have a cooling system.</a:t>
            </a:r>
          </a:p>
          <a:p>
            <a:r>
              <a:rPr lang="en-US" sz="3200" dirty="0" smtClean="0"/>
              <a:t>In this system, a solution of water and ethylene glycol is circulated around the engine.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adiato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536" r="-10536"/>
          <a:stretch>
            <a:fillRect/>
          </a:stretch>
        </p:blipFill>
        <p:spPr>
          <a:xfrm>
            <a:off x="457200" y="1046894"/>
            <a:ext cx="8229600" cy="441354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33</TotalTime>
  <Words>102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Focus</vt:lpstr>
      <vt:lpstr>Boiling Point of Water</vt:lpstr>
      <vt:lpstr>Boiling Point Elevation</vt:lpstr>
      <vt:lpstr>Example: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Boiling Point of Water</dc:title>
  <dc:creator>Billy Auger</dc:creator>
  <cp:lastModifiedBy>Billy Auger</cp:lastModifiedBy>
  <cp:revision>2</cp:revision>
  <dcterms:created xsi:type="dcterms:W3CDTF">2012-02-07T12:05:36Z</dcterms:created>
  <dcterms:modified xsi:type="dcterms:W3CDTF">2012-02-07T12:38:40Z</dcterms:modified>
</cp:coreProperties>
</file>