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06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53A1-3F36-F549-AAA9-7E2F4830B0A9}" type="datetimeFigureOut">
              <a:rPr lang="en-US" smtClean="0"/>
              <a:t>8/29/11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6EF64-FB19-411E-965E-9F52AA474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53A1-3F36-F549-AAA9-7E2F4830B0A9}" type="datetimeFigureOut">
              <a:rPr lang="en-US" smtClean="0"/>
              <a:t>8/29/11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7593-7D12-484F-8932-05DF11A20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53A1-3F36-F549-AAA9-7E2F4830B0A9}" type="datetimeFigureOut">
              <a:rPr lang="en-US" smtClean="0"/>
              <a:t>8/29/11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7593-7D12-484F-8932-05DF11A20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53A1-3F36-F549-AAA9-7E2F4830B0A9}" type="datetimeFigureOut">
              <a:rPr lang="en-US" smtClean="0"/>
              <a:t>8/29/11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7593-7D12-484F-8932-05DF11A20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B499-F5DE-4BE5-BB26-90CC428051F7}" type="datetime1">
              <a:rPr lang="en-US" smtClean="0"/>
              <a:pPr/>
              <a:t>8/29/11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53A1-3F36-F549-AAA9-7E2F4830B0A9}" type="datetimeFigureOut">
              <a:rPr lang="en-US" smtClean="0"/>
              <a:t>8/29/11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7593-7D12-484F-8932-05DF11A20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53A1-3F36-F549-AAA9-7E2F4830B0A9}" type="datetimeFigureOut">
              <a:rPr lang="en-US" smtClean="0"/>
              <a:t>8/29/11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7593-7D12-484F-8932-05DF11A20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53A1-3F36-F549-AAA9-7E2F4830B0A9}" type="datetimeFigureOut">
              <a:rPr lang="en-US" smtClean="0"/>
              <a:t>8/29/11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7593-7D12-484F-8932-05DF11A20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53A1-3F36-F549-AAA9-7E2F4830B0A9}" type="datetimeFigureOut">
              <a:rPr lang="en-US" smtClean="0"/>
              <a:t>8/29/11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7593-7D12-484F-8932-05DF11A20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53A1-3F36-F549-AAA9-7E2F4830B0A9}" type="datetimeFigureOut">
              <a:rPr lang="en-US" smtClean="0"/>
              <a:t>8/29/11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7593-7D12-484F-8932-05DF11A20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53A1-3F36-F549-AAA9-7E2F4830B0A9}" type="datetimeFigureOut">
              <a:rPr lang="en-US" smtClean="0"/>
              <a:t>8/29/11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7593-7D12-484F-8932-05DF11A202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353A1-3F36-F549-AAA9-7E2F4830B0A9}" type="datetimeFigureOut">
              <a:rPr lang="en-US" smtClean="0"/>
              <a:t>8/29/11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A7593-7D12-484F-8932-05DF11A202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064" r:id="rId2"/>
    <p:sldLayoutId id="2147484065" r:id="rId3"/>
    <p:sldLayoutId id="2147484066" r:id="rId4"/>
    <p:sldLayoutId id="2147484067" r:id="rId5"/>
    <p:sldLayoutId id="2147484068" r:id="rId6"/>
    <p:sldLayoutId id="2147484069" r:id="rId7"/>
    <p:sldLayoutId id="2147484070" r:id="rId8"/>
    <p:sldLayoutId id="2147484071" r:id="rId9"/>
    <p:sldLayoutId id="2147484072" r:id="rId10"/>
    <p:sldLayoutId id="214748407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/>
                <a:cs typeface="Arial"/>
              </a:rPr>
              <a:t>Physical Science</a:t>
            </a:r>
            <a:endParaRPr lang="en-US" u="sng" dirty="0">
              <a:latin typeface="Arial"/>
              <a:cs typeface="Arial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Physical Science is the study of matter and energy. </a:t>
            </a:r>
          </a:p>
          <a:p>
            <a:r>
              <a:rPr lang="en-US" sz="3600" dirty="0" smtClean="0"/>
              <a:t>In physical science, we study the nonliving environment.</a:t>
            </a:r>
          </a:p>
          <a:p>
            <a:r>
              <a:rPr lang="en-US" sz="3600" dirty="0" smtClean="0"/>
              <a:t>In grade 7, we will study life science, the living environment!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branches of Physical Science: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Chemistry</a:t>
            </a:r>
            <a:r>
              <a:rPr lang="en-US" sz="3600" dirty="0" smtClean="0"/>
              <a:t> – We study of the interaction of atoms and molecules.</a:t>
            </a:r>
          </a:p>
          <a:p>
            <a:endParaRPr lang="en-US" sz="3600" dirty="0" smtClean="0"/>
          </a:p>
          <a:p>
            <a:r>
              <a:rPr lang="en-US" sz="3600" u="sng" dirty="0" smtClean="0"/>
              <a:t>Physics</a:t>
            </a:r>
            <a:r>
              <a:rPr lang="en-US" sz="3600" dirty="0" smtClean="0"/>
              <a:t> – Deals with the interactions of energy, matter, space, and time.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Physical Science?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This branch of science is a part of our everyday life.</a:t>
            </a:r>
          </a:p>
          <a:p>
            <a:r>
              <a:rPr lang="en-US" sz="3600" dirty="0" smtClean="0"/>
              <a:t>This year, as we learn and grow, we will constantly be making connections between what we learn in our science class and everyday life.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114</Words>
  <Application>Microsoft Macintosh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Physical Science</vt:lpstr>
      <vt:lpstr>Two branches of Physical Science:</vt:lpstr>
      <vt:lpstr>Why Study Physical Science?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Science</dc:title>
  <dc:creator>Billy Auger</dc:creator>
  <cp:lastModifiedBy>Billy Auger</cp:lastModifiedBy>
  <cp:revision>4</cp:revision>
  <dcterms:created xsi:type="dcterms:W3CDTF">2011-08-29T17:02:24Z</dcterms:created>
  <dcterms:modified xsi:type="dcterms:W3CDTF">2011-08-29T17:47:51Z</dcterms:modified>
</cp:coreProperties>
</file>