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AA8F-BDF0-8A49-86E2-248B7B3D2E3E}" type="datetimeFigureOut">
              <a:rPr lang="en-US" smtClean="0"/>
              <a:t>9/8/11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723A2-98A7-0349-AE84-F95ABF2D2A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AA8F-BDF0-8A49-86E2-248B7B3D2E3E}" type="datetimeFigureOut">
              <a:rPr lang="en-US" smtClean="0"/>
              <a:t>9/8/11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723A2-98A7-0349-AE84-F95ABF2D2A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AA8F-BDF0-8A49-86E2-248B7B3D2E3E}" type="datetimeFigureOut">
              <a:rPr lang="en-US" smtClean="0"/>
              <a:t>9/8/11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723A2-98A7-0349-AE84-F95ABF2D2A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AA8F-BDF0-8A49-86E2-248B7B3D2E3E}" type="datetimeFigureOut">
              <a:rPr lang="en-US" smtClean="0"/>
              <a:t>9/8/11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723A2-98A7-0349-AE84-F95ABF2D2A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AA8F-BDF0-8A49-86E2-248B7B3D2E3E}" type="datetimeFigureOut">
              <a:rPr lang="en-US" smtClean="0"/>
              <a:t>9/8/11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723A2-98A7-0349-AE84-F95ABF2D2A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AA8F-BDF0-8A49-86E2-248B7B3D2E3E}" type="datetimeFigureOut">
              <a:rPr lang="en-US" smtClean="0"/>
              <a:t>9/8/11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723A2-98A7-0349-AE84-F95ABF2D2A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AA8F-BDF0-8A49-86E2-248B7B3D2E3E}" type="datetimeFigureOut">
              <a:rPr lang="en-US" smtClean="0"/>
              <a:t>9/8/11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723A2-98A7-0349-AE84-F95ABF2D2A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AA8F-BDF0-8A49-86E2-248B7B3D2E3E}" type="datetimeFigureOut">
              <a:rPr lang="en-US" smtClean="0"/>
              <a:t>9/8/11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723A2-98A7-0349-AE84-F95ABF2D2A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AA8F-BDF0-8A49-86E2-248B7B3D2E3E}" type="datetimeFigureOut">
              <a:rPr lang="en-US" smtClean="0"/>
              <a:t>9/8/11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723A2-98A7-0349-AE84-F95ABF2D2A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AA8F-BDF0-8A49-86E2-248B7B3D2E3E}" type="datetimeFigureOut">
              <a:rPr lang="en-US" smtClean="0"/>
              <a:t>9/8/11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723A2-98A7-0349-AE84-F95ABF2D2A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AA8F-BDF0-8A49-86E2-248B7B3D2E3E}" type="datetimeFigureOut">
              <a:rPr lang="en-US" smtClean="0"/>
              <a:t>9/8/11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723A2-98A7-0349-AE84-F95ABF2D2A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2"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9AA8F-BDF0-8A49-86E2-248B7B3D2E3E}" type="datetimeFigureOut">
              <a:rPr lang="en-US" smtClean="0"/>
              <a:t>9/8/11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723A2-98A7-0349-AE84-F95ABF2D2A1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Matter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u="sng" dirty="0" smtClean="0"/>
              <a:t>Matter</a:t>
            </a:r>
            <a:r>
              <a:rPr lang="en-US" dirty="0" smtClean="0"/>
              <a:t> – Anything that has mass and takes up space.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Mass is the amount of matter a sample of matter contains.</a:t>
            </a:r>
          </a:p>
          <a:p>
            <a:r>
              <a:rPr lang="en-US" dirty="0" smtClean="0"/>
              <a:t>The amount of space the sample takes up is its volume.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we determine mass?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determine mass by using a triple beam balance.</a:t>
            </a:r>
            <a:endParaRPr lang="en-US" dirty="0"/>
          </a:p>
        </p:txBody>
      </p:sp>
      <p:pic>
        <p:nvPicPr>
          <p:cNvPr id="4" name="Picture 3" descr="triple-beam-balance-sca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6050" y="2952343"/>
            <a:ext cx="6311900" cy="260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determine volume?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determine volume by using a graduated cylinder.</a:t>
            </a:r>
            <a:endParaRPr lang="en-US" dirty="0"/>
          </a:p>
        </p:txBody>
      </p:sp>
      <p:pic>
        <p:nvPicPr>
          <p:cNvPr id="4" name="Picture 3" descr="gr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2862" y="2331186"/>
            <a:ext cx="2330816" cy="37949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Properties of Matter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Properties are characteristics used to describe an object.</a:t>
            </a:r>
          </a:p>
          <a:p>
            <a:r>
              <a:rPr lang="en-US" dirty="0" smtClean="0"/>
              <a:t>Some of the properties that we will be using to describe matter are:</a:t>
            </a:r>
          </a:p>
          <a:p>
            <a:pPr>
              <a:buNone/>
            </a:pPr>
            <a:r>
              <a:rPr lang="en-US" dirty="0" smtClean="0"/>
              <a:t>                          - Mass</a:t>
            </a:r>
          </a:p>
          <a:p>
            <a:pPr>
              <a:buNone/>
            </a:pPr>
            <a:r>
              <a:rPr lang="en-US" dirty="0" smtClean="0"/>
              <a:t>                          - Volume</a:t>
            </a:r>
          </a:p>
          <a:p>
            <a:pPr>
              <a:buNone/>
            </a:pPr>
            <a:r>
              <a:rPr lang="en-US" dirty="0" smtClean="0"/>
              <a:t>                          - Density</a:t>
            </a:r>
          </a:p>
          <a:p>
            <a:pPr>
              <a:buNone/>
            </a:pPr>
            <a:r>
              <a:rPr lang="en-US" dirty="0" smtClean="0"/>
              <a:t>                          </a:t>
            </a:r>
            <a:r>
              <a:rPr lang="en-US" smtClean="0"/>
              <a:t>- Weight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108</Words>
  <Application>Microsoft Macintosh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Matter</vt:lpstr>
      <vt:lpstr>How will we determine mass?</vt:lpstr>
      <vt:lpstr>How can we determine volume?</vt:lpstr>
      <vt:lpstr>Properties of Matter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Billy Auger</dc:creator>
  <cp:lastModifiedBy>Billy Auger</cp:lastModifiedBy>
  <cp:revision>4</cp:revision>
  <dcterms:created xsi:type="dcterms:W3CDTF">2011-09-08T10:11:01Z</dcterms:created>
  <dcterms:modified xsi:type="dcterms:W3CDTF">2011-09-08T11:11:25Z</dcterms:modified>
</cp:coreProperties>
</file>