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12FF-85BD-0A44-90A4-BD26A17461B1}" type="datetimeFigureOut">
              <a:rPr lang="en-US" smtClean="0"/>
              <a:pPr/>
              <a:t>9/10/11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0545-121E-6A49-A57B-0112E385B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12FF-85BD-0A44-90A4-BD26A17461B1}" type="datetimeFigureOut">
              <a:rPr lang="en-US" smtClean="0"/>
              <a:pPr/>
              <a:t>9/10/11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0545-121E-6A49-A57B-0112E385B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12FF-85BD-0A44-90A4-BD26A17461B1}" type="datetimeFigureOut">
              <a:rPr lang="en-US" smtClean="0"/>
              <a:pPr/>
              <a:t>9/10/11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0545-121E-6A49-A57B-0112E385B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12FF-85BD-0A44-90A4-BD26A17461B1}" type="datetimeFigureOut">
              <a:rPr lang="en-US" smtClean="0"/>
              <a:pPr/>
              <a:t>9/10/11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0545-121E-6A49-A57B-0112E385B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12FF-85BD-0A44-90A4-BD26A17461B1}" type="datetimeFigureOut">
              <a:rPr lang="en-US" smtClean="0"/>
              <a:pPr/>
              <a:t>9/10/11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0545-121E-6A49-A57B-0112E385B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12FF-85BD-0A44-90A4-BD26A17461B1}" type="datetimeFigureOut">
              <a:rPr lang="en-US" smtClean="0"/>
              <a:pPr/>
              <a:t>9/10/11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0545-121E-6A49-A57B-0112E385B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12FF-85BD-0A44-90A4-BD26A17461B1}" type="datetimeFigureOut">
              <a:rPr lang="en-US" smtClean="0"/>
              <a:pPr/>
              <a:t>9/10/11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0545-121E-6A49-A57B-0112E385B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12FF-85BD-0A44-90A4-BD26A17461B1}" type="datetimeFigureOut">
              <a:rPr lang="en-US" smtClean="0"/>
              <a:pPr/>
              <a:t>9/10/11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0545-121E-6A49-A57B-0112E385B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12FF-85BD-0A44-90A4-BD26A17461B1}" type="datetimeFigureOut">
              <a:rPr lang="en-US" smtClean="0"/>
              <a:pPr/>
              <a:t>9/10/11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0545-121E-6A49-A57B-0112E385B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12FF-85BD-0A44-90A4-BD26A17461B1}" type="datetimeFigureOut">
              <a:rPr lang="en-US" smtClean="0"/>
              <a:pPr/>
              <a:t>9/10/11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0545-121E-6A49-A57B-0112E385B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12FF-85BD-0A44-90A4-BD26A17461B1}" type="datetimeFigureOut">
              <a:rPr lang="en-US" smtClean="0"/>
              <a:pPr/>
              <a:t>9/10/11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A0545-121E-6A49-A57B-0112E385B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>
            <a:alpha val="8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A12FF-85BD-0A44-90A4-BD26A17461B1}" type="datetimeFigureOut">
              <a:rPr lang="en-US" smtClean="0"/>
              <a:pPr/>
              <a:t>9/10/11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A0545-121E-6A49-A57B-0112E385B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billyauger/Desktop/WOOORRRKKKKK.gif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States of Matter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The  most common states of matter are:</a:t>
            </a:r>
          </a:p>
          <a:p>
            <a:r>
              <a:rPr lang="en-US" dirty="0" smtClean="0"/>
              <a:t>Solids</a:t>
            </a:r>
          </a:p>
          <a:p>
            <a:endParaRPr lang="en-US" dirty="0" smtClean="0"/>
          </a:p>
          <a:p>
            <a:r>
              <a:rPr lang="en-US" dirty="0" smtClean="0"/>
              <a:t>Liquids</a:t>
            </a:r>
          </a:p>
          <a:p>
            <a:endParaRPr lang="en-US" dirty="0" smtClean="0"/>
          </a:p>
          <a:p>
            <a:r>
              <a:rPr lang="en-US" dirty="0" smtClean="0"/>
              <a:t>Gases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*I say most common because we will not be learning about plasma.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ALL3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561" r="-2561"/>
          <a:stretch>
            <a:fillRect/>
          </a:stretch>
        </p:blipFill>
        <p:spPr>
          <a:xfrm>
            <a:off x="556166" y="866261"/>
            <a:ext cx="8229600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Solids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Definite Shape</a:t>
            </a:r>
          </a:p>
          <a:p>
            <a:endParaRPr lang="en-US" dirty="0" smtClean="0"/>
          </a:p>
          <a:p>
            <a:r>
              <a:rPr lang="en-US" dirty="0" smtClean="0"/>
              <a:t>Definite Volume</a:t>
            </a:r>
          </a:p>
          <a:p>
            <a:endParaRPr lang="en-US" dirty="0" smtClean="0"/>
          </a:p>
          <a:p>
            <a:r>
              <a:rPr lang="en-US" dirty="0" smtClean="0"/>
              <a:t>The particles in a solid only move by vibrating in place. The particles cannot change position.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747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6" name="Content Placeholder 5" descr="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>
          <a:xfrm>
            <a:off x="457200" y="463536"/>
            <a:ext cx="8816062" cy="486711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Liquids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Definite Shape</a:t>
            </a:r>
          </a:p>
          <a:p>
            <a:endParaRPr lang="en-US" dirty="0" smtClean="0"/>
          </a:p>
          <a:p>
            <a:r>
              <a:rPr lang="en-US" dirty="0" smtClean="0"/>
              <a:t>Definite Volume</a:t>
            </a:r>
          </a:p>
          <a:p>
            <a:endParaRPr lang="en-US" dirty="0" smtClean="0"/>
          </a:p>
          <a:p>
            <a:r>
              <a:rPr lang="en-US" dirty="0" smtClean="0"/>
              <a:t>The particles in a liquid CAN change position. This is why liquids can change shape.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3670" r="-83670"/>
          <a:stretch>
            <a:fillRect/>
          </a:stretch>
        </p:blipFill>
        <p:spPr>
          <a:xfrm>
            <a:off x="-1031399" y="274638"/>
            <a:ext cx="11439091" cy="629107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Gases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Definite Shape</a:t>
            </a:r>
          </a:p>
          <a:p>
            <a:endParaRPr lang="en-US" dirty="0" smtClean="0"/>
          </a:p>
          <a:p>
            <a:r>
              <a:rPr lang="en-US" dirty="0" smtClean="0"/>
              <a:t>NO Definite Volume</a:t>
            </a:r>
          </a:p>
          <a:p>
            <a:endParaRPr lang="en-US" dirty="0" smtClean="0"/>
          </a:p>
          <a:p>
            <a:r>
              <a:rPr lang="en-US" dirty="0" smtClean="0"/>
              <a:t>The particles in a gas move freely to all parts of a container it is in. A gas will take the shape of its container. Think of pumping air (a gas) into a soccer ball or football.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work 2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26756" r="-26756"/>
          <a:stretch>
            <a:fillRect/>
          </a:stretch>
        </p:blipFill>
        <p:spPr>
          <a:xfrm>
            <a:off x="214425" y="544269"/>
            <a:ext cx="8783189" cy="507160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WOOORRRKKKKK.gif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5719" y="1105032"/>
            <a:ext cx="6119366" cy="44535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Solids, Liquids, Gases</a:t>
            </a:r>
            <a:endParaRPr lang="en-US" dirty="0"/>
          </a:p>
        </p:txBody>
      </p:sp>
      <p:pic>
        <p:nvPicPr>
          <p:cNvPr id="4" name="Content Placeholder 3" descr="ALL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17814" r="-1781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128</Words>
  <Application>Microsoft Macintosh PowerPoint</Application>
  <PresentationFormat>On-screen Show (4:3)</PresentationFormat>
  <Paragraphs>28</Paragraphs>
  <Slides>10</Slides>
  <Notes>0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States of Matter</vt:lpstr>
      <vt:lpstr>Solids</vt:lpstr>
      <vt:lpstr>Slide 3</vt:lpstr>
      <vt:lpstr>Liquids</vt:lpstr>
      <vt:lpstr>Slide 5</vt:lpstr>
      <vt:lpstr>Gases</vt:lpstr>
      <vt:lpstr>Slide 7</vt:lpstr>
      <vt:lpstr>Slide 8</vt:lpstr>
      <vt:lpstr>Solids, Liquids, Gases</vt:lpstr>
      <vt:lpstr>Slide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States of Matter</dc:title>
  <dc:creator>Billy Auger</dc:creator>
  <cp:lastModifiedBy>Billy Auger</cp:lastModifiedBy>
  <cp:revision>2</cp:revision>
  <dcterms:created xsi:type="dcterms:W3CDTF">2011-09-10T19:02:19Z</dcterms:created>
  <dcterms:modified xsi:type="dcterms:W3CDTF">2011-09-10T19:21:17Z</dcterms:modified>
</cp:coreProperties>
</file>