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0E29-F857-FF42-BCE7-8FB9FD53E8C2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FCA-D96A-CF4B-9C77-0CC2E1504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0E29-F857-FF42-BCE7-8FB9FD53E8C2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FCA-D96A-CF4B-9C77-0CC2E1504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0E29-F857-FF42-BCE7-8FB9FD53E8C2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FCA-D96A-CF4B-9C77-0CC2E1504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0E29-F857-FF42-BCE7-8FB9FD53E8C2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FCA-D96A-CF4B-9C77-0CC2E1504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0E29-F857-FF42-BCE7-8FB9FD53E8C2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FCA-D96A-CF4B-9C77-0CC2E1504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0E29-F857-FF42-BCE7-8FB9FD53E8C2}" type="datetimeFigureOut">
              <a:rPr lang="en-US" smtClean="0"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FCA-D96A-CF4B-9C77-0CC2E1504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0E29-F857-FF42-BCE7-8FB9FD53E8C2}" type="datetimeFigureOut">
              <a:rPr lang="en-US" smtClean="0"/>
              <a:t>10/5/11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FCA-D96A-CF4B-9C77-0CC2E1504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0E29-F857-FF42-BCE7-8FB9FD53E8C2}" type="datetimeFigureOut">
              <a:rPr lang="en-US" smtClean="0"/>
              <a:t>10/5/11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FCA-D96A-CF4B-9C77-0CC2E1504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0E29-F857-FF42-BCE7-8FB9FD53E8C2}" type="datetimeFigureOut">
              <a:rPr lang="en-US" smtClean="0"/>
              <a:t>10/5/11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FCA-D96A-CF4B-9C77-0CC2E1504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0E29-F857-FF42-BCE7-8FB9FD53E8C2}" type="datetimeFigureOut">
              <a:rPr lang="en-US" smtClean="0"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FCA-D96A-CF4B-9C77-0CC2E1504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0E29-F857-FF42-BCE7-8FB9FD53E8C2}" type="datetimeFigureOut">
              <a:rPr lang="en-US" smtClean="0"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FCA-D96A-CF4B-9C77-0CC2E1504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00E29-F857-FF42-BCE7-8FB9FD53E8C2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F6FCA-D96A-CF4B-9C77-0CC2E1504EB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Matter Can Change State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u="sng" dirty="0" smtClean="0"/>
              <a:t>State Change</a:t>
            </a:r>
            <a:r>
              <a:rPr lang="en-US" dirty="0" smtClean="0"/>
              <a:t> – A change in matter from one state to another</a:t>
            </a:r>
          </a:p>
          <a:p>
            <a:pPr>
              <a:buNone/>
            </a:pPr>
            <a:endParaRPr lang="en-US" u="sng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There are five possible state changes: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Freezing</a:t>
            </a:r>
            <a:r>
              <a:rPr lang="en-US" sz="3600" dirty="0" smtClean="0"/>
              <a:t> - Change from a liquid to a solid</a:t>
            </a:r>
            <a:endParaRPr lang="en-US" sz="3600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099" r="-1809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Melting</a:t>
            </a:r>
            <a:r>
              <a:rPr lang="en-US" sz="3600" dirty="0" smtClean="0"/>
              <a:t> – Change from a solid to a liquid</a:t>
            </a:r>
            <a:endParaRPr lang="en-US" sz="3600" dirty="0"/>
          </a:p>
        </p:txBody>
      </p:sp>
      <p:pic>
        <p:nvPicPr>
          <p:cNvPr id="4" name="Content Placeholder 3" descr="images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u="sng" dirty="0" smtClean="0"/>
              <a:t>Evaporation</a:t>
            </a:r>
            <a:r>
              <a:rPr lang="en-US" sz="3600" dirty="0" smtClean="0"/>
              <a:t> – Change from a liquid to a gas at the </a:t>
            </a:r>
            <a:r>
              <a:rPr lang="en-US" sz="3600" b="1" i="1" dirty="0" smtClean="0"/>
              <a:t>surface</a:t>
            </a:r>
            <a:r>
              <a:rPr lang="en-US" sz="3600" dirty="0" smtClean="0"/>
              <a:t> of a liquid.</a:t>
            </a:r>
            <a:endParaRPr lang="en-US" sz="3600" u="sng" dirty="0"/>
          </a:p>
        </p:txBody>
      </p:sp>
      <p:pic>
        <p:nvPicPr>
          <p:cNvPr id="4" name="Content Placeholder 3" descr="images3.jpg"/>
          <p:cNvPicPr>
            <a:picLocks noGrp="1" noChangeAspect="1"/>
          </p:cNvPicPr>
          <p:nvPr>
            <p:ph idx="1"/>
          </p:nvPr>
        </p:nvPicPr>
        <p:blipFill>
          <a:blip r:embed="rId2"/>
          <a:srcRect t="-2620" b="-262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u="sng" dirty="0" smtClean="0"/>
              <a:t>Condensation</a:t>
            </a:r>
            <a:r>
              <a:rPr lang="en-US" sz="3600" dirty="0" smtClean="0"/>
              <a:t> – Change from a gas to a liquid</a:t>
            </a:r>
            <a:endParaRPr lang="en-US" sz="3600" dirty="0"/>
          </a:p>
        </p:txBody>
      </p:sp>
      <p:pic>
        <p:nvPicPr>
          <p:cNvPr id="4" name="Content Placeholder 3" descr="images4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6622" r="-8662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u="sng" dirty="0" smtClean="0"/>
              <a:t>Sublimation</a:t>
            </a:r>
            <a:r>
              <a:rPr lang="en-US" sz="3600" dirty="0" smtClean="0"/>
              <a:t> – Change from a solid directly to a gas.</a:t>
            </a:r>
            <a:endParaRPr lang="en-US" sz="3600" u="sng" dirty="0"/>
          </a:p>
        </p:txBody>
      </p:sp>
      <p:pic>
        <p:nvPicPr>
          <p:cNvPr id="4" name="Content Placeholder 3" descr="images5.jpg"/>
          <p:cNvPicPr>
            <a:picLocks noGrp="1" noChangeAspect="1"/>
          </p:cNvPicPr>
          <p:nvPr>
            <p:ph idx="1"/>
          </p:nvPr>
        </p:nvPicPr>
        <p:blipFill>
          <a:blip r:embed="rId2"/>
          <a:srcRect l="-913" r="-91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78</Words>
  <Application>Microsoft Macintosh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Matter Can Change State</vt:lpstr>
      <vt:lpstr>Freezing - Change from a liquid to a solid</vt:lpstr>
      <vt:lpstr>Melting – Change from a solid to a liquid</vt:lpstr>
      <vt:lpstr>Evaporation – Change from a liquid to a gas at the surface of a liquid.</vt:lpstr>
      <vt:lpstr>Condensation – Change from a gas to a liquid</vt:lpstr>
      <vt:lpstr>Sublimation – Change from a solid directly to a gas.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 Can Change State</dc:title>
  <dc:creator>GNPS</dc:creator>
  <cp:lastModifiedBy>GNPS</cp:lastModifiedBy>
  <cp:revision>4</cp:revision>
  <dcterms:created xsi:type="dcterms:W3CDTF">2011-10-05T18:09:19Z</dcterms:created>
  <dcterms:modified xsi:type="dcterms:W3CDTF">2011-10-05T18:44:00Z</dcterms:modified>
</cp:coreProperties>
</file>