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E066-66DD-FE46-A935-58C006DAA29F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7954-D7C1-F643-AA58-F47707E43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E066-66DD-FE46-A935-58C006DAA29F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7954-D7C1-F643-AA58-F47707E43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E066-66DD-FE46-A935-58C006DAA29F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7954-D7C1-F643-AA58-F47707E43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E066-66DD-FE46-A935-58C006DAA29F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7954-D7C1-F643-AA58-F47707E43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E066-66DD-FE46-A935-58C006DAA29F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7954-D7C1-F643-AA58-F47707E43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E066-66DD-FE46-A935-58C006DAA29F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7954-D7C1-F643-AA58-F47707E43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E066-66DD-FE46-A935-58C006DAA29F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7954-D7C1-F643-AA58-F47707E43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E066-66DD-FE46-A935-58C006DAA29F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7954-D7C1-F643-AA58-F47707E43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E066-66DD-FE46-A935-58C006DAA29F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7954-D7C1-F643-AA58-F47707E43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E066-66DD-FE46-A935-58C006DAA29F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7954-D7C1-F643-AA58-F47707E43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E066-66DD-FE46-A935-58C006DAA29F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7954-D7C1-F643-AA58-F47707E43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2E066-66DD-FE46-A935-58C006DAA29F}" type="datetimeFigureOut">
              <a:rPr lang="en-US" smtClean="0"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97954-D7C1-F643-AA58-F47707E4317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Chemical Change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chemical change is a change that produces a new substance.</a:t>
            </a:r>
          </a:p>
          <a:p>
            <a:r>
              <a:rPr lang="en-US" sz="3600" dirty="0" smtClean="0"/>
              <a:t>Some examples:</a:t>
            </a:r>
          </a:p>
          <a:p>
            <a:pPr>
              <a:buNone/>
            </a:pPr>
            <a:r>
              <a:rPr lang="en-US" sz="3600" dirty="0" smtClean="0"/>
              <a:t>         gasoline burning</a:t>
            </a:r>
          </a:p>
          <a:p>
            <a:pPr>
              <a:buNone/>
            </a:pPr>
            <a:r>
              <a:rPr lang="en-US" sz="3600" dirty="0" smtClean="0"/>
              <a:t>         rusting of iron</a:t>
            </a:r>
          </a:p>
          <a:p>
            <a:pPr>
              <a:buNone/>
            </a:pPr>
            <a:r>
              <a:rPr lang="en-US" sz="3600" dirty="0" smtClean="0"/>
              <a:t>         digestion of food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0" y="615112"/>
            <a:ext cx="9144000" cy="55110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500" r="-10500"/>
          <a:stretch>
            <a:fillRect/>
          </a:stretch>
        </p:blipFill>
        <p:spPr>
          <a:xfrm>
            <a:off x="0" y="274638"/>
            <a:ext cx="9144000" cy="5851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1609" r="-11609"/>
          <a:stretch>
            <a:fillRect/>
          </a:stretch>
        </p:blipFill>
        <p:spPr>
          <a:xfrm>
            <a:off x="0" y="274638"/>
            <a:ext cx="9144000" cy="5851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</Words>
  <Application>Microsoft Macintosh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Chemical Change</vt:lpstr>
      <vt:lpstr>Slide 2</vt:lpstr>
      <vt:lpstr>Slide 3</vt:lpstr>
      <vt:lpstr>Slide 4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Change</dc:title>
  <dc:creator>GNPS</dc:creator>
  <cp:lastModifiedBy>GNPS</cp:lastModifiedBy>
  <cp:revision>5</cp:revision>
  <dcterms:created xsi:type="dcterms:W3CDTF">2011-10-19T12:04:51Z</dcterms:created>
  <dcterms:modified xsi:type="dcterms:W3CDTF">2011-10-19T12:12:39Z</dcterms:modified>
</cp:coreProperties>
</file>