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2000">
              <a:schemeClr val="bg1">
                <a:lumMod val="50000"/>
              </a:schemeClr>
            </a:gs>
            <a:gs pos="100000">
              <a:srgbClr val="FFFFFF">
                <a:alpha val="86000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B986C-0F4C-A04D-9317-1438649E2FFF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ACBC6-CEE6-6644-8958-136F5268AD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Marker Felt"/>
                <a:cs typeface="Marker Felt"/>
              </a:rPr>
              <a:t>Compounds and Mixtures</a:t>
            </a:r>
            <a:endParaRPr lang="en-US" u="sng" dirty="0">
              <a:latin typeface="Marker Felt"/>
              <a:cs typeface="Marker Fe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arker Felt"/>
                <a:cs typeface="Marker Felt"/>
              </a:rPr>
              <a:t>There are three types of matter:</a:t>
            </a:r>
          </a:p>
          <a:p>
            <a:pPr>
              <a:buNone/>
            </a:pPr>
            <a:endParaRPr lang="en-US" dirty="0" smtClean="0">
              <a:latin typeface="Marker Felt"/>
              <a:cs typeface="Marker Felt"/>
            </a:endParaRPr>
          </a:p>
          <a:p>
            <a:pPr>
              <a:buNone/>
            </a:pPr>
            <a:r>
              <a:rPr lang="en-US" dirty="0" smtClean="0">
                <a:latin typeface="Marker Felt"/>
                <a:cs typeface="Marker Felt"/>
              </a:rPr>
              <a:t>1-Elements </a:t>
            </a:r>
          </a:p>
          <a:p>
            <a:pPr>
              <a:buNone/>
            </a:pPr>
            <a:endParaRPr lang="en-US" dirty="0" smtClean="0">
              <a:latin typeface="Marker Felt"/>
              <a:cs typeface="Marker Felt"/>
            </a:endParaRPr>
          </a:p>
          <a:p>
            <a:pPr>
              <a:buNone/>
            </a:pPr>
            <a:r>
              <a:rPr lang="en-US" dirty="0" smtClean="0">
                <a:latin typeface="Marker Felt"/>
                <a:cs typeface="Marker Felt"/>
              </a:rPr>
              <a:t>2-Compounds</a:t>
            </a:r>
          </a:p>
          <a:p>
            <a:pPr>
              <a:buNone/>
            </a:pPr>
            <a:endParaRPr lang="en-US" dirty="0" smtClean="0">
              <a:latin typeface="Marker Felt"/>
              <a:cs typeface="Marker Felt"/>
            </a:endParaRPr>
          </a:p>
          <a:p>
            <a:pPr>
              <a:buNone/>
            </a:pPr>
            <a:r>
              <a:rPr lang="en-US" dirty="0" smtClean="0">
                <a:latin typeface="Marker Felt"/>
                <a:cs typeface="Marker Felt"/>
              </a:rPr>
              <a:t>3-Mixtures 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1900"/>
          </a:xfrm>
        </p:spPr>
        <p:txBody>
          <a:bodyPr anchor="t">
            <a:normAutofit fontScale="90000"/>
          </a:bodyPr>
          <a:lstStyle/>
          <a:p>
            <a:pPr algn="l">
              <a:buFont typeface="Arial"/>
              <a:buChar char="•"/>
            </a:pPr>
            <a:r>
              <a:rPr lang="en-US" sz="3200" dirty="0" smtClean="0">
                <a:latin typeface="Marker Felt"/>
                <a:cs typeface="Marker Felt"/>
              </a:rPr>
              <a:t> </a:t>
            </a:r>
            <a:r>
              <a:rPr lang="en-US" sz="3200" u="sng" dirty="0" smtClean="0">
                <a:latin typeface="Marker Felt"/>
                <a:cs typeface="Marker Felt"/>
              </a:rPr>
              <a:t>Elements</a:t>
            </a:r>
            <a:r>
              <a:rPr lang="en-US" sz="3200" dirty="0" smtClean="0">
                <a:latin typeface="Marker Felt"/>
                <a:cs typeface="Marker Felt"/>
              </a:rPr>
              <a:t> – We have already learned that elements are made up of only one type of atom. Some examples are gold, oxygen, and sulfur.</a:t>
            </a:r>
            <a:endParaRPr lang="en-US" sz="3200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073"/>
            <a:ext cx="8229600" cy="3966090"/>
          </a:xfrm>
        </p:spPr>
        <p:txBody>
          <a:bodyPr/>
          <a:lstStyle/>
          <a:p>
            <a:r>
              <a:rPr lang="en-US" u="sng" dirty="0" smtClean="0">
                <a:latin typeface="Marker Felt"/>
                <a:cs typeface="Marker Felt"/>
              </a:rPr>
              <a:t>Compound</a:t>
            </a:r>
            <a:r>
              <a:rPr lang="en-US" dirty="0" smtClean="0">
                <a:latin typeface="Marker Felt"/>
                <a:cs typeface="Marker Felt"/>
              </a:rPr>
              <a:t> – A substance made up of two or more elements that are chemically combined.</a:t>
            </a:r>
          </a:p>
          <a:p>
            <a:r>
              <a:rPr lang="en-US" u="sng" dirty="0" smtClean="0">
                <a:latin typeface="Marker Felt"/>
                <a:cs typeface="Marker Felt"/>
              </a:rPr>
              <a:t>Mixture</a:t>
            </a:r>
            <a:r>
              <a:rPr lang="en-US" dirty="0" smtClean="0">
                <a:latin typeface="Marker Felt"/>
                <a:cs typeface="Marker Felt"/>
              </a:rPr>
              <a:t> – made up of two or more elements that are physically combined, or mixed together.</a:t>
            </a:r>
            <a:endParaRPr lang="en-US" u="sng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Marker Felt"/>
                <a:cs typeface="Marker Felt"/>
              </a:rPr>
              <a:t>The main difference between a compound and a mixture:</a:t>
            </a:r>
            <a:endParaRPr lang="en-US" u="sng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38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Two or more elements </a:t>
            </a:r>
            <a:r>
              <a:rPr lang="en-US" i="1" u="sng" dirty="0" smtClean="0">
                <a:latin typeface="Marker Felt"/>
                <a:cs typeface="Marker Felt"/>
              </a:rPr>
              <a:t>combine chemically </a:t>
            </a:r>
            <a:r>
              <a:rPr lang="en-US" dirty="0" smtClean="0">
                <a:latin typeface="Marker Felt"/>
                <a:cs typeface="Marker Felt"/>
              </a:rPr>
              <a:t>to form a </a:t>
            </a:r>
            <a:r>
              <a:rPr lang="en-US" i="1" u="sng" dirty="0" smtClean="0">
                <a:latin typeface="Marker Felt"/>
                <a:cs typeface="Marker Felt"/>
              </a:rPr>
              <a:t>new substance</a:t>
            </a:r>
            <a:r>
              <a:rPr lang="en-US" dirty="0">
                <a:latin typeface="Marker Felt"/>
                <a:cs typeface="Marker Felt"/>
              </a:rPr>
              <a:t> </a:t>
            </a:r>
            <a:r>
              <a:rPr lang="en-US" dirty="0" smtClean="0">
                <a:latin typeface="Marker Felt"/>
                <a:cs typeface="Marker Felt"/>
              </a:rPr>
              <a:t>in a compound.</a:t>
            </a:r>
          </a:p>
          <a:p>
            <a:pPr>
              <a:buNone/>
            </a:pPr>
            <a:endParaRPr lang="en-US" dirty="0" smtClean="0">
              <a:latin typeface="Marker Felt"/>
              <a:cs typeface="Marker Felt"/>
            </a:endParaRPr>
          </a:p>
          <a:p>
            <a:r>
              <a:rPr lang="en-US" dirty="0" smtClean="0">
                <a:latin typeface="Marker Felt"/>
                <a:cs typeface="Marker Felt"/>
              </a:rPr>
              <a:t>In a mixture, the substances are physically combined, with each part keeping its own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125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Compounds and Mixtures</vt:lpstr>
      <vt:lpstr> Elements – We have already learned that elements are made up of only one type of atom. Some examples are gold, oxygen, and sulfur.</vt:lpstr>
      <vt:lpstr>The main difference between a compound and a mixture: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 and Mixtures</dc:title>
  <dc:creator>Billy Auger</dc:creator>
  <cp:lastModifiedBy>Billy Auger</cp:lastModifiedBy>
  <cp:revision>4</cp:revision>
  <dcterms:created xsi:type="dcterms:W3CDTF">2011-08-04T17:38:21Z</dcterms:created>
  <dcterms:modified xsi:type="dcterms:W3CDTF">2011-08-04T18:24:24Z</dcterms:modified>
</cp:coreProperties>
</file>