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2A06-CBB5-B54E-B6FB-1CC5F5746A9B}" type="datetimeFigureOut">
              <a:rPr lang="en-US" smtClean="0"/>
              <a:pPr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7E5C-145D-934A-A8FC-4257771CA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Marker Felt"/>
                <a:cs typeface="Marker Felt"/>
              </a:rPr>
              <a:t>Mixtures</a:t>
            </a:r>
            <a:endParaRPr lang="en-US" u="sng" dirty="0">
              <a:latin typeface="Marker Felt"/>
              <a:cs typeface="Marker Fe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Marker Felt"/>
                <a:cs typeface="Marker Felt"/>
              </a:rPr>
              <a:t>The best example of a mixture is a salad !</a:t>
            </a:r>
          </a:p>
          <a:p>
            <a:r>
              <a:rPr lang="en-US" dirty="0" smtClean="0">
                <a:latin typeface="Marker Felt"/>
                <a:cs typeface="Marker Felt"/>
              </a:rPr>
              <a:t>A mixture is made up of two or more substances that are physically combined…..same thing with a salad. </a:t>
            </a:r>
          </a:p>
          <a:p>
            <a:r>
              <a:rPr lang="en-US" dirty="0" smtClean="0">
                <a:latin typeface="Marker Felt"/>
                <a:cs typeface="Marker Felt"/>
              </a:rPr>
              <a:t> Each part of the mixture keeps its own properties……same thing with a salad. </a:t>
            </a:r>
            <a:endParaRPr lang="en-US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Marker Felt"/>
                <a:cs typeface="Marker Felt"/>
              </a:rPr>
              <a:t>Two Types of Mixtures</a:t>
            </a:r>
            <a:endParaRPr lang="en-US" sz="3600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Evenly Mixed – each part of the mixture will be identical. For example, the bottom part of a salt water mixture is the same as the middle and top.</a:t>
            </a:r>
          </a:p>
          <a:p>
            <a:r>
              <a:rPr lang="en-US" dirty="0" smtClean="0">
                <a:latin typeface="Marker Felt"/>
                <a:cs typeface="Marker Felt"/>
              </a:rPr>
              <a:t>Unevenly Mixed – One part of the mixture is different from another part. For example, one part of a salad may have more green peppers than another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Marker Felt"/>
                <a:cs typeface="Marker Felt"/>
              </a:rPr>
              <a:t>Separating </a:t>
            </a:r>
            <a:r>
              <a:rPr lang="en-US" sz="4000" u="sng" dirty="0" smtClean="0">
                <a:latin typeface="Marker Felt"/>
                <a:cs typeface="Marker Felt"/>
              </a:rPr>
              <a:t>a Mixture</a:t>
            </a:r>
            <a:endParaRPr lang="en-US" sz="4000" u="sng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Marker Felt"/>
              <a:cs typeface="Marker Felt"/>
            </a:endParaRPr>
          </a:p>
          <a:p>
            <a:r>
              <a:rPr lang="en-US" dirty="0" smtClean="0">
                <a:latin typeface="Marker Felt"/>
                <a:cs typeface="Marker Felt"/>
              </a:rPr>
              <a:t>The parts of a mixture are not chemically combined. Therefore, the parts can be separated by physical means.</a:t>
            </a:r>
            <a:endParaRPr lang="en-US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Marker Felt"/>
                <a:cs typeface="Marker Felt"/>
              </a:rPr>
              <a:t>Evaporation</a:t>
            </a:r>
            <a:endParaRPr lang="en-US" u="sng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Marker Felt"/>
                <a:cs typeface="Marker Felt"/>
              </a:rPr>
              <a:t>If we heat a mixture of salt and water, the water will evaporate and leave the salt behind.</a:t>
            </a:r>
          </a:p>
          <a:p>
            <a:pPr>
              <a:buNone/>
            </a:pPr>
            <a:endParaRPr lang="en-US" dirty="0" smtClean="0">
              <a:latin typeface="Marker Felt"/>
              <a:cs typeface="Marker Felt"/>
            </a:endParaRPr>
          </a:p>
          <a:p>
            <a:r>
              <a:rPr lang="en-US" dirty="0" smtClean="0">
                <a:latin typeface="Marker Felt"/>
                <a:cs typeface="Marker Felt"/>
              </a:rPr>
              <a:t>Interesting….</a:t>
            </a:r>
            <a:r>
              <a:rPr lang="en-US" dirty="0" smtClean="0">
                <a:latin typeface="Marker Felt"/>
                <a:cs typeface="Marker Felt"/>
              </a:rPr>
              <a:t> There are several rivers and streams that feed into the Dead Sea, </a:t>
            </a:r>
            <a:r>
              <a:rPr lang="en-US" i="1" dirty="0" smtClean="0">
                <a:latin typeface="Marker Felt"/>
                <a:cs typeface="Marker Felt"/>
              </a:rPr>
              <a:t>but none that drain </a:t>
            </a:r>
            <a:r>
              <a:rPr lang="en-US" i="1" dirty="0" smtClean="0">
                <a:latin typeface="Marker Felt"/>
                <a:cs typeface="Marker Felt"/>
              </a:rPr>
              <a:t>out!  </a:t>
            </a:r>
            <a:r>
              <a:rPr lang="en-US" dirty="0" smtClean="0">
                <a:latin typeface="Marker Felt"/>
                <a:cs typeface="Marker Felt"/>
              </a:rPr>
              <a:t>Evaporation </a:t>
            </a:r>
            <a:r>
              <a:rPr lang="en-US" dirty="0" smtClean="0">
                <a:latin typeface="Marker Felt"/>
                <a:cs typeface="Marker Felt"/>
              </a:rPr>
              <a:t>is the only way water is released from the sea. With the hot temperatures, the water evaporates fairly quickly. As this occurs, it leaves behind</a:t>
            </a:r>
            <a:r>
              <a:rPr lang="en-US" dirty="0" smtClean="0">
                <a:latin typeface="Marker Felt"/>
                <a:cs typeface="Marker Felt"/>
              </a:rPr>
              <a:t> the salt!  </a:t>
            </a:r>
            <a:endParaRPr lang="en-US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ea-se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466" r="-13466"/>
          <a:stretch>
            <a:fillRect/>
          </a:stretch>
        </p:blipFill>
        <p:spPr>
          <a:xfrm>
            <a:off x="457200" y="815643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Marker Felt"/>
                <a:cs typeface="Marker Felt"/>
              </a:rPr>
              <a:t>Filtration</a:t>
            </a:r>
            <a:endParaRPr lang="en-US" u="sng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If we have a  mixture of sand and water, we can separate the two by filtration.</a:t>
            </a:r>
            <a:endParaRPr lang="en-US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mbnail.aspx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9537" r="-59537"/>
          <a:stretch>
            <a:fillRect/>
          </a:stretch>
        </p:blipFill>
        <p:spPr>
          <a:xfrm>
            <a:off x="98966" y="998205"/>
            <a:ext cx="9045034" cy="507122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Marker Felt"/>
                <a:cs typeface="Marker Felt"/>
              </a:rPr>
              <a:t>If one part of the mixture has magnetic properties, use a magnet!</a:t>
            </a:r>
            <a:endParaRPr lang="en-US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3901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For example, let’s say you have a mixture of sulfur and iron filings. Gliding a magnet over it will pull out all of the filings, leaving the sulfur behind.</a:t>
            </a:r>
            <a:endParaRPr lang="en-US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_magnet_separates_iron_filings_from_a_pile_of_3w248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5315" r="-45315"/>
          <a:stretch>
            <a:fillRect/>
          </a:stretch>
        </p:blipFill>
        <p:spPr>
          <a:xfrm>
            <a:off x="0" y="775550"/>
            <a:ext cx="9144000" cy="50794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287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Mixtures</vt:lpstr>
      <vt:lpstr>Two Types of Mixtures</vt:lpstr>
      <vt:lpstr>Separating a Mixture</vt:lpstr>
      <vt:lpstr>Evaporation</vt:lpstr>
      <vt:lpstr>Slide 5</vt:lpstr>
      <vt:lpstr>Filtration</vt:lpstr>
      <vt:lpstr>Slide 7</vt:lpstr>
      <vt:lpstr>If one part of the mixture has magnetic properties, use a magnet!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10</cp:revision>
  <dcterms:created xsi:type="dcterms:W3CDTF">2011-08-10T15:22:17Z</dcterms:created>
  <dcterms:modified xsi:type="dcterms:W3CDTF">2011-08-10T16:03:11Z</dcterms:modified>
</cp:coreProperties>
</file>