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788A-E315-FE46-82DD-8163AE69218A}" type="datetimeFigureOut">
              <a:rPr lang="en-US" smtClean="0"/>
              <a:pPr/>
              <a:t>8/15/11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6452-8A7A-934D-B168-96DE22807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Marker Felt"/>
                <a:cs typeface="Marker Felt"/>
              </a:rPr>
              <a:t>Compound or Mixture?</a:t>
            </a:r>
            <a:endParaRPr lang="en-US" sz="4000" u="sng" dirty="0">
              <a:latin typeface="Marker Felt"/>
              <a:cs typeface="Marker Fe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arker Felt"/>
                <a:cs typeface="Marker Felt"/>
              </a:rPr>
              <a:t>No definite chemical composition.__________</a:t>
            </a:r>
          </a:p>
          <a:p>
            <a:r>
              <a:rPr lang="en-US" dirty="0" smtClean="0">
                <a:latin typeface="Marker Felt"/>
                <a:cs typeface="Marker Felt"/>
              </a:rPr>
              <a:t>Made of two or more substances chemically combined.__________</a:t>
            </a:r>
            <a:endParaRPr lang="en-US" dirty="0" smtClean="0">
              <a:latin typeface="Marker Felt"/>
              <a:cs typeface="Marker Felt"/>
            </a:endParaRPr>
          </a:p>
          <a:p>
            <a:r>
              <a:rPr lang="en-US" dirty="0" smtClean="0">
                <a:latin typeface="Marker Felt"/>
                <a:cs typeface="Marker Felt"/>
              </a:rPr>
              <a:t>Substances lose their own properties.__________</a:t>
            </a:r>
          </a:p>
          <a:p>
            <a:r>
              <a:rPr lang="en-US" dirty="0" smtClean="0">
                <a:latin typeface="Marker Felt"/>
                <a:cs typeface="Marker Felt"/>
              </a:rPr>
              <a:t>Can be separated by physical means.__________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2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9776"/>
            <a:ext cx="8229600" cy="5877911"/>
          </a:xfrm>
        </p:spPr>
        <p:txBody>
          <a:bodyPr/>
          <a:lstStyle/>
          <a:p>
            <a:r>
              <a:rPr lang="en-US" dirty="0" smtClean="0">
                <a:latin typeface="Marker Felt"/>
                <a:cs typeface="Marker Felt"/>
              </a:rPr>
              <a:t>Can be separated only by chemical means.__________</a:t>
            </a:r>
          </a:p>
          <a:p>
            <a:r>
              <a:rPr lang="en-US" dirty="0" smtClean="0">
                <a:latin typeface="Marker Felt"/>
                <a:cs typeface="Marker Felt"/>
              </a:rPr>
              <a:t>Substances keep their own properties.__________</a:t>
            </a:r>
            <a:endParaRPr lang="en-US" dirty="0" smtClean="0">
              <a:latin typeface="Marker Felt"/>
              <a:cs typeface="Marker Felt"/>
            </a:endParaRPr>
          </a:p>
          <a:p>
            <a:r>
              <a:rPr lang="en-US" dirty="0" smtClean="0">
                <a:latin typeface="Marker Felt"/>
                <a:cs typeface="Marker Felt"/>
              </a:rPr>
              <a:t>Made of two or more substances physically combined.__________</a:t>
            </a:r>
          </a:p>
          <a:p>
            <a:r>
              <a:rPr lang="en-US" dirty="0" smtClean="0">
                <a:latin typeface="Marker Felt"/>
                <a:cs typeface="Marker Felt"/>
              </a:rPr>
              <a:t>Have </a:t>
            </a:r>
            <a:r>
              <a:rPr lang="en-US" dirty="0" smtClean="0">
                <a:latin typeface="Marker Felt"/>
                <a:cs typeface="Marker Felt"/>
              </a:rPr>
              <a:t>a definite chemical composition.</a:t>
            </a:r>
            <a:r>
              <a:rPr lang="en-US" dirty="0" smtClean="0">
                <a:latin typeface="Marker Felt"/>
                <a:cs typeface="Marker Felt"/>
              </a:rPr>
              <a:t>__________</a:t>
            </a:r>
            <a:endParaRPr lang="en-US" dirty="0" smtClean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68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Compound or Mixture?</vt:lpstr>
      <vt:lpstr>Slide 2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or Mixture?</dc:title>
  <dc:creator>Administrator</dc:creator>
  <cp:lastModifiedBy>Administrator</cp:lastModifiedBy>
  <cp:revision>4</cp:revision>
  <dcterms:created xsi:type="dcterms:W3CDTF">2011-08-15T15:19:27Z</dcterms:created>
  <dcterms:modified xsi:type="dcterms:W3CDTF">2011-08-15T15:31:45Z</dcterms:modified>
</cp:coreProperties>
</file>