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27220-A6ED-4245-9BD1-4A456F44CFCB}" type="datetimeFigureOut">
              <a:rPr lang="en-US" smtClean="0"/>
              <a:t>5/5/16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32C81-D529-2B4D-B7DE-45F71D89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0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2C81-D529-2B4D-B7DE-45F71D8958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6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253" y="3012281"/>
            <a:ext cx="9144000" cy="1641490"/>
          </a:xfrm>
        </p:spPr>
        <p:txBody>
          <a:bodyPr/>
          <a:lstStyle/>
          <a:p>
            <a:r>
              <a:rPr lang="en-US" dirty="0" smtClean="0"/>
              <a:t>Conduction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1936" y="5860763"/>
            <a:ext cx="9144000" cy="26790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1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Conduction is the transfer of heat in solids.</a:t>
            </a:r>
          </a:p>
          <a:p>
            <a:endParaRPr lang="en-US" sz="3800" dirty="0" smtClean="0"/>
          </a:p>
          <a:p>
            <a:r>
              <a:rPr lang="en-US" sz="3800" dirty="0" smtClean="0"/>
              <a:t>Why only solids?</a:t>
            </a:r>
          </a:p>
          <a:p>
            <a:pPr marL="0" indent="0">
              <a:buNone/>
            </a:pPr>
            <a:r>
              <a:rPr lang="en-US" sz="3800" dirty="0" smtClean="0"/>
              <a:t>           The particles in a solid are close together.  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31481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If  a solid is heated, the particles vibrate faster.</a:t>
            </a:r>
          </a:p>
          <a:p>
            <a:endParaRPr lang="en-US" sz="3800" dirty="0" smtClean="0"/>
          </a:p>
          <a:p>
            <a:r>
              <a:rPr lang="en-US" sz="3800" dirty="0" smtClean="0"/>
              <a:t>These particles have gained kinetic energy.</a:t>
            </a:r>
          </a:p>
          <a:p>
            <a:endParaRPr lang="en-US" sz="3800" dirty="0"/>
          </a:p>
          <a:p>
            <a:r>
              <a:rPr lang="en-US" sz="3800" dirty="0" smtClean="0"/>
              <a:t>Therefore, the temperature increases.</a:t>
            </a:r>
          </a:p>
        </p:txBody>
      </p:sp>
    </p:spTree>
    <p:extLst>
      <p:ext uri="{BB962C8B-B14F-4D97-AF65-F5344CB8AC3E}">
        <p14:creationId xmlns:p14="http://schemas.microsoft.com/office/powerpoint/2010/main" val="10523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8643215" flipV="1">
            <a:off x="-57594" y="-3639094"/>
            <a:ext cx="10515600" cy="5566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24" y="206375"/>
            <a:ext cx="11410668" cy="6048375"/>
          </a:xfrm>
        </p:spPr>
        <p:txBody>
          <a:bodyPr>
            <a:normAutofit/>
          </a:bodyPr>
          <a:lstStyle/>
          <a:p>
            <a:r>
              <a:rPr lang="en-US" sz="3900" dirty="0" smtClean="0"/>
              <a:t>We have learned that heat energy travels toward areas of lower temperature. </a:t>
            </a:r>
            <a:endParaRPr lang="en-US" sz="3900" dirty="0" smtClean="0"/>
          </a:p>
          <a:p>
            <a:endParaRPr lang="en-US" sz="3900" dirty="0" smtClean="0"/>
          </a:p>
          <a:p>
            <a:r>
              <a:rPr lang="en-US" sz="3900" dirty="0" smtClean="0"/>
              <a:t>Faster vibrating particles bump the slower vibrating particles, making them move faster and gain heat energy.</a:t>
            </a:r>
          </a:p>
          <a:p>
            <a:endParaRPr lang="en-US" sz="3900" dirty="0"/>
          </a:p>
          <a:p>
            <a:r>
              <a:rPr lang="en-US" sz="3900" dirty="0" smtClean="0"/>
              <a:t>So, when you heat a pot on the stove, the heat is transferred from the bottom, through the metal, to the top.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49670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0512" y="241970"/>
            <a:ext cx="8778166" cy="6465999"/>
          </a:xfrm>
        </p:spPr>
      </p:pic>
    </p:spTree>
    <p:extLst>
      <p:ext uri="{BB962C8B-B14F-4D97-AF65-F5344CB8AC3E}">
        <p14:creationId xmlns:p14="http://schemas.microsoft.com/office/powerpoint/2010/main" val="64441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5843" y="365125"/>
            <a:ext cx="8132481" cy="6181186"/>
          </a:xfrm>
        </p:spPr>
      </p:pic>
    </p:spTree>
    <p:extLst>
      <p:ext uri="{BB962C8B-B14F-4D97-AF65-F5344CB8AC3E}">
        <p14:creationId xmlns:p14="http://schemas.microsoft.com/office/powerpoint/2010/main" val="26511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Depth_16x9</Template>
  <TotalTime>62</TotalTime>
  <Application>Microsoft Macintosh PowerPoint</Application>
  <PresentationFormat>Widescreen</PresentationFormat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Conduction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Auger</dc:creator>
  <cp:lastModifiedBy>William Auger</cp:lastModifiedBy>
  <cp:revision>39</cp:revision>
  <dcterms:created xsi:type="dcterms:W3CDTF">2016-05-05T13:23:29Z</dcterms:created>
  <dcterms:modified xsi:type="dcterms:W3CDTF">2016-05-05T18:25:38Z</dcterms:modified>
</cp:coreProperties>
</file>