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67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45" d="100"/>
          <a:sy n="45" d="100"/>
        </p:scale>
        <p:origin x="-120" y="-3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u="sng" smtClean="0"/>
              <a:t>CONVECTION</a:t>
            </a:r>
            <a:endParaRPr lang="en-US" sz="4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800" dirty="0" smtClean="0"/>
              <a:t>Convection is the transfer of heat in liquids and gases.</a:t>
            </a:r>
          </a:p>
          <a:p>
            <a:endParaRPr lang="en-US" sz="3800" dirty="0" smtClean="0"/>
          </a:p>
          <a:p>
            <a:r>
              <a:rPr lang="en-US" sz="3800" dirty="0" smtClean="0"/>
              <a:t>This transfer is due to the density differences in those liquids </a:t>
            </a:r>
            <a:r>
              <a:rPr lang="en-US" sz="3800" smtClean="0"/>
              <a:t>and gases.</a:t>
            </a:r>
            <a:endParaRPr lang="en-US" sz="3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516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0" y="753227"/>
            <a:ext cx="9613861" cy="108093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When liquids and gases are heated, the particles move faster and farther apart.</a:t>
            </a:r>
          </a:p>
          <a:p>
            <a:endParaRPr lang="en-US" sz="3800" dirty="0"/>
          </a:p>
          <a:p>
            <a:r>
              <a:rPr lang="en-US" sz="3800" dirty="0" smtClean="0"/>
              <a:t>Since the particles are moving </a:t>
            </a:r>
            <a:r>
              <a:rPr lang="en-US" sz="3800" dirty="0" smtClean="0"/>
              <a:t>further </a:t>
            </a:r>
            <a:r>
              <a:rPr lang="en-US" sz="3800" dirty="0" smtClean="0"/>
              <a:t>apart, the heated liquid or gas becomes less dense. </a:t>
            </a:r>
            <a:endParaRPr lang="en-US" sz="3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183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132" y="753228"/>
            <a:ext cx="4726187" cy="1090424"/>
          </a:xfrm>
        </p:spPr>
        <p:txBody>
          <a:bodyPr/>
          <a:lstStyle/>
          <a:p>
            <a:r>
              <a:rPr lang="en-US" smtClean="0"/>
              <a:t>Decrease in density: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4170" y="2458202"/>
            <a:ext cx="8179376" cy="400921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249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Convection </a:t>
            </a:r>
            <a:r>
              <a:rPr lang="en-US" smtClean="0"/>
              <a:t>Currents (Cells)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942602"/>
            <a:ext cx="9613861" cy="4915397"/>
          </a:xfrm>
        </p:spPr>
        <p:txBody>
          <a:bodyPr>
            <a:normAutofit/>
          </a:bodyPr>
          <a:lstStyle/>
          <a:p>
            <a:r>
              <a:rPr lang="en-US" sz="3800" dirty="0" smtClean="0"/>
              <a:t>Just like a hot air balloon, air itself rises when it is heated.</a:t>
            </a:r>
          </a:p>
          <a:p>
            <a:endParaRPr lang="en-US" sz="3800" dirty="0"/>
          </a:p>
          <a:p>
            <a:r>
              <a:rPr lang="en-US" sz="3800" dirty="0" smtClean="0"/>
              <a:t>The warmer, less dense air rises. Cooler, denser air takes its place.</a:t>
            </a:r>
          </a:p>
          <a:p>
            <a:endParaRPr lang="en-US" sz="3800" dirty="0"/>
          </a:p>
          <a:p>
            <a:r>
              <a:rPr lang="en-US" sz="3800" dirty="0" smtClean="0"/>
              <a:t>This process forms what we call a convection cell.</a:t>
            </a:r>
            <a:endParaRPr lang="en-US" sz="3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729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In a convection cell, heat is carried.</a:t>
            </a:r>
          </a:p>
          <a:p>
            <a:r>
              <a:rPr lang="en-US" sz="3800" dirty="0" smtClean="0"/>
              <a:t>As the heated gas or liquid moves, the heat is carried with it.</a:t>
            </a:r>
          </a:p>
          <a:p>
            <a:r>
              <a:rPr lang="en-US" sz="3800" dirty="0" smtClean="0"/>
              <a:t>See the following picture:</a:t>
            </a:r>
            <a:endParaRPr lang="en-US" sz="3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355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0119" y="0"/>
            <a:ext cx="8398747" cy="6858000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247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720" y="144970"/>
            <a:ext cx="8931460" cy="671303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689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0322" y="4972561"/>
            <a:ext cx="9613859" cy="1090789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57" y="609597"/>
            <a:ext cx="8495258" cy="545375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6620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2" y="0"/>
            <a:ext cx="1022144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49555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Berlin_16x9</Template>
  <TotalTime>1832</TotalTime>
  <Words>137</Words>
  <Application>Microsoft Macintosh PowerPoint</Application>
  <PresentationFormat>Custom</PresentationFormat>
  <Paragraphs>18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Berlin</vt:lpstr>
      <vt:lpstr>CONVECTION</vt:lpstr>
      <vt:lpstr>Slide 2</vt:lpstr>
      <vt:lpstr>Decrease in density:</vt:lpstr>
      <vt:lpstr>Convection Currents (Cells)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Auger</dc:creator>
  <cp:lastModifiedBy>GNPS</cp:lastModifiedBy>
  <cp:revision>45</cp:revision>
  <dcterms:created xsi:type="dcterms:W3CDTF">2016-05-11T18:26:51Z</dcterms:created>
  <dcterms:modified xsi:type="dcterms:W3CDTF">2016-05-11T18:41:01Z</dcterms:modified>
</cp:coreProperties>
</file>