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0" d="100"/>
          <a:sy n="120" d="100"/>
        </p:scale>
        <p:origin x="-13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49"/>
            <a:ext cx="7342188" cy="1924051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8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11/3/12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3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6"/>
            <a:ext cx="762000" cy="271463"/>
          </a:xfrm>
        </p:spPr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8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1"/>
            <a:ext cx="4114800" cy="5465762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8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11/3/12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3" y="310124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11/3/12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4" y="4287821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7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4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11/3/12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11/3/12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2" y="609601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5" y="609601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11/3/12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11/3/12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9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8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11/3/12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2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6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7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11/3/12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90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90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11/3/12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2"/>
            <a:ext cx="3566160" cy="83250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2"/>
            <a:ext cx="3566160" cy="83250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11/3/12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11/3/12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11/3/12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8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1"/>
            <a:ext cx="4114800" cy="5465762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8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11/3/12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5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2"/>
            <a:ext cx="2133600" cy="2593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7D290233-0DD1-4A80-BB1E-9ADC3556DBB6}" type="datetimeFigureOut">
              <a:rPr lang="en-US" smtClean="0"/>
              <a:t>11/3/12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1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u="sng" dirty="0" smtClean="0"/>
              <a:t>Determining Volume</a:t>
            </a:r>
            <a:endParaRPr lang="en-US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96333" y="2133601"/>
            <a:ext cx="8593667" cy="393192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u="sng" dirty="0" smtClean="0"/>
              <a:t>Two ways</a:t>
            </a:r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  1-Multiply L x W x H</a:t>
            </a:r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    - Can only be done for regular </a:t>
            </a:r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      shaped objects. These objects </a:t>
            </a:r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      are measurable with a ruler.</a:t>
            </a:r>
          </a:p>
        </p:txBody>
      </p:sp>
    </p:spTree>
    <p:extLst>
      <p:ext uri="{BB962C8B-B14F-4D97-AF65-F5344CB8AC3E}">
        <p14:creationId xmlns:p14="http://schemas.microsoft.com/office/powerpoint/2010/main" val="1752254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en-US" dirty="0" smtClean="0"/>
              <a:t>2-Water Displacement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   - Determine the volume of water</a:t>
            </a:r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  in a graduated cylinder.</a:t>
            </a:r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 - Carefully slide the irregular </a:t>
            </a:r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   shaped object into the</a:t>
            </a:r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    graduated cylinder.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71765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en-US" dirty="0" smtClean="0"/>
              <a:t>   - Note the new water level.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    - Subtract the old water level     </a:t>
            </a:r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   from the new water level.</a:t>
            </a:r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 - This will give you the volume of </a:t>
            </a:r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   the irregular shaped object.  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5947833" y="283633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8648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174</TotalTime>
  <Words>103</Words>
  <Application>Microsoft Macintosh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Capital</vt:lpstr>
      <vt:lpstr>Determining Volume</vt:lpstr>
      <vt:lpstr>2-Water Displacement </vt:lpstr>
      <vt:lpstr>   - Note the new water level.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Billy Auger</dc:creator>
  <cp:lastModifiedBy>Billy Auger</cp:lastModifiedBy>
  <cp:revision>6</cp:revision>
  <dcterms:created xsi:type="dcterms:W3CDTF">2012-11-03T19:07:17Z</dcterms:created>
  <dcterms:modified xsi:type="dcterms:W3CDTF">2012-11-03T22:02:05Z</dcterms:modified>
</cp:coreProperties>
</file>