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5208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D837-592B-B342-9537-A26987EF7FEB}" type="datetimeFigureOut">
              <a:rPr lang="en-US" smtClean="0"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6C97-E3C6-F046-B6F0-D9867366E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D837-592B-B342-9537-A26987EF7FEB}" type="datetimeFigureOut">
              <a:rPr lang="en-US" smtClean="0"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6C97-E3C6-F046-B6F0-D9867366E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D837-592B-B342-9537-A26987EF7FEB}" type="datetimeFigureOut">
              <a:rPr lang="en-US" smtClean="0"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6C97-E3C6-F046-B6F0-D9867366E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D837-592B-B342-9537-A26987EF7FEB}" type="datetimeFigureOut">
              <a:rPr lang="en-US" smtClean="0"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6C97-E3C6-F046-B6F0-D9867366E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D837-592B-B342-9537-A26987EF7FEB}" type="datetimeFigureOut">
              <a:rPr lang="en-US" smtClean="0"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6C97-E3C6-F046-B6F0-D9867366E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D837-592B-B342-9537-A26987EF7FEB}" type="datetimeFigureOut">
              <a:rPr lang="en-US" smtClean="0"/>
              <a:t>7/25/11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6C97-E3C6-F046-B6F0-D9867366E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D837-592B-B342-9537-A26987EF7FEB}" type="datetimeFigureOut">
              <a:rPr lang="en-US" smtClean="0"/>
              <a:t>7/25/11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6C97-E3C6-F046-B6F0-D9867366E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D837-592B-B342-9537-A26987EF7FEB}" type="datetimeFigureOut">
              <a:rPr lang="en-US" smtClean="0"/>
              <a:t>7/25/11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6C97-E3C6-F046-B6F0-D9867366E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D837-592B-B342-9537-A26987EF7FEB}" type="datetimeFigureOut">
              <a:rPr lang="en-US" smtClean="0"/>
              <a:t>7/25/11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6C97-E3C6-F046-B6F0-D9867366E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D837-592B-B342-9537-A26987EF7FEB}" type="datetimeFigureOut">
              <a:rPr lang="en-US" smtClean="0"/>
              <a:t>7/25/11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6C97-E3C6-F046-B6F0-D9867366E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D837-592B-B342-9537-A26987EF7FEB}" type="datetimeFigureOut">
              <a:rPr lang="en-US" smtClean="0"/>
              <a:t>7/25/11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6C97-E3C6-F046-B6F0-D9867366E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AD837-592B-B342-9537-A26987EF7FEB}" type="datetimeFigureOut">
              <a:rPr lang="en-US" smtClean="0"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A6C97-E3C6-F046-B6F0-D9867366EAE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Comic Sans MS"/>
                <a:cs typeface="Comic Sans MS"/>
              </a:rPr>
              <a:t>Elements and Atoms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u="sng" dirty="0" smtClean="0">
                <a:latin typeface="Comic Sans MS"/>
                <a:cs typeface="Comic Sans MS"/>
              </a:rPr>
              <a:t>Elements</a:t>
            </a:r>
          </a:p>
          <a:p>
            <a:r>
              <a:rPr lang="en-US" dirty="0" smtClean="0">
                <a:latin typeface="Comic Sans MS"/>
                <a:cs typeface="Comic Sans MS"/>
              </a:rPr>
              <a:t>Elements are substances that cannot be chemically broken down into simpler substances.</a:t>
            </a:r>
          </a:p>
          <a:p>
            <a:r>
              <a:rPr lang="en-US" dirty="0" smtClean="0">
                <a:latin typeface="Comic Sans MS"/>
                <a:cs typeface="Comic Sans MS"/>
              </a:rPr>
              <a:t>All matter on Earth is made up of elements or combinations of elements.</a:t>
            </a:r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Gold is an element.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6" name="Content Placeholder 5" descr="gold bar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So is the </a:t>
            </a:r>
            <a:r>
              <a:rPr lang="en-US" i="1" u="sng" dirty="0" smtClean="0">
                <a:latin typeface="Comic Sans MS"/>
                <a:cs typeface="Comic Sans MS"/>
              </a:rPr>
              <a:t>Iron</a:t>
            </a:r>
            <a:r>
              <a:rPr lang="en-US" dirty="0" smtClean="0">
                <a:latin typeface="Comic Sans MS"/>
                <a:cs typeface="Comic Sans MS"/>
              </a:rPr>
              <a:t> that makes up these nails!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6" name="Content Placeholder 5" descr="Iron-Nail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057" r="-1805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Some types of matter can be made up of more than one element.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5599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One example is the water we drink. In water, we find the elements:</a:t>
            </a:r>
          </a:p>
          <a:p>
            <a:r>
              <a:rPr lang="en-US" dirty="0" smtClean="0">
                <a:latin typeface="Comic Sans MS"/>
                <a:cs typeface="Comic Sans MS"/>
              </a:rPr>
              <a:t>Hydrogen</a:t>
            </a:r>
          </a:p>
          <a:p>
            <a:r>
              <a:rPr lang="en-US" dirty="0">
                <a:latin typeface="Comic Sans MS"/>
                <a:cs typeface="Comic Sans MS"/>
              </a:rPr>
              <a:t>O</a:t>
            </a:r>
            <a:r>
              <a:rPr lang="en-US" dirty="0" smtClean="0">
                <a:latin typeface="Comic Sans MS"/>
                <a:cs typeface="Comic Sans MS"/>
              </a:rPr>
              <a:t>xygen</a:t>
            </a:r>
          </a:p>
          <a:p>
            <a:pPr>
              <a:buNone/>
            </a:pPr>
            <a:endParaRPr lang="en-US" dirty="0" smtClean="0">
              <a:latin typeface="Comic Sans MSOne example "/>
              <a:cs typeface="Comic Sans MSOne example 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Another is typical table salt.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4" name="Content Placeholder 3" descr="salt-shaker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503" r="-1050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Table Salt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Sodium</a:t>
            </a:r>
          </a:p>
          <a:p>
            <a:r>
              <a:rPr lang="en-US" sz="4000" dirty="0" smtClean="0">
                <a:latin typeface="Comic Sans MS"/>
                <a:cs typeface="Comic Sans MS"/>
              </a:rPr>
              <a:t>Chlorine</a:t>
            </a:r>
          </a:p>
          <a:p>
            <a:r>
              <a:rPr lang="en-US" sz="4000" dirty="0" smtClean="0">
                <a:latin typeface="Comic Sans MS"/>
                <a:cs typeface="Comic Sans MS"/>
              </a:rPr>
              <a:t>These elements combined give us sodium chloride……..table salt!</a:t>
            </a:r>
            <a:endParaRPr lang="en-US" sz="40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102</Words>
  <Application>Microsoft Macintosh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Elements and Atoms</vt:lpstr>
      <vt:lpstr>Gold is an element.</vt:lpstr>
      <vt:lpstr>So is the Iron that makes up these nails!</vt:lpstr>
      <vt:lpstr>Some types of matter can be made up of more than one element.</vt:lpstr>
      <vt:lpstr>Another is typical table salt.</vt:lpstr>
      <vt:lpstr>Table Salt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 Auger</dc:creator>
  <cp:lastModifiedBy>Billy Auger</cp:lastModifiedBy>
  <cp:revision>4</cp:revision>
  <dcterms:created xsi:type="dcterms:W3CDTF">2011-07-25T14:45:13Z</dcterms:created>
  <dcterms:modified xsi:type="dcterms:W3CDTF">2011-07-25T15:49:03Z</dcterms:modified>
</cp:coreProperties>
</file>