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FF85-6A11-744A-AA77-DDA419B73348}" type="datetimeFigureOut">
              <a:rPr lang="en-US" smtClean="0"/>
              <a:pPr/>
              <a:t>7/26/11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48D84-B976-7842-B71C-A2DA344A9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FF85-6A11-744A-AA77-DDA419B73348}" type="datetimeFigureOut">
              <a:rPr lang="en-US" smtClean="0"/>
              <a:pPr/>
              <a:t>7/26/11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48D84-B976-7842-B71C-A2DA344A9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FF85-6A11-744A-AA77-DDA419B73348}" type="datetimeFigureOut">
              <a:rPr lang="en-US" smtClean="0"/>
              <a:pPr/>
              <a:t>7/26/11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48D84-B976-7842-B71C-A2DA344A9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FF85-6A11-744A-AA77-DDA419B73348}" type="datetimeFigureOut">
              <a:rPr lang="en-US" smtClean="0"/>
              <a:pPr/>
              <a:t>7/26/11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48D84-B976-7842-B71C-A2DA344A9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FF85-6A11-744A-AA77-DDA419B73348}" type="datetimeFigureOut">
              <a:rPr lang="en-US" smtClean="0"/>
              <a:pPr/>
              <a:t>7/26/11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48D84-B976-7842-B71C-A2DA344A9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FF85-6A11-744A-AA77-DDA419B73348}" type="datetimeFigureOut">
              <a:rPr lang="en-US" smtClean="0"/>
              <a:pPr/>
              <a:t>7/26/11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48D84-B976-7842-B71C-A2DA344A9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FF85-6A11-744A-AA77-DDA419B73348}" type="datetimeFigureOut">
              <a:rPr lang="en-US" smtClean="0"/>
              <a:pPr/>
              <a:t>7/26/11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48D84-B976-7842-B71C-A2DA344A9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FF85-6A11-744A-AA77-DDA419B73348}" type="datetimeFigureOut">
              <a:rPr lang="en-US" smtClean="0"/>
              <a:pPr/>
              <a:t>7/26/11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48D84-B976-7842-B71C-A2DA344A9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FF85-6A11-744A-AA77-DDA419B73348}" type="datetimeFigureOut">
              <a:rPr lang="en-US" smtClean="0"/>
              <a:pPr/>
              <a:t>7/26/11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48D84-B976-7842-B71C-A2DA344A9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FF85-6A11-744A-AA77-DDA419B73348}" type="datetimeFigureOut">
              <a:rPr lang="en-US" smtClean="0"/>
              <a:pPr/>
              <a:t>7/26/11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48D84-B976-7842-B71C-A2DA344A9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FF85-6A11-744A-AA77-DDA419B73348}" type="datetimeFigureOut">
              <a:rPr lang="en-US" smtClean="0"/>
              <a:pPr/>
              <a:t>7/26/11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48D84-B976-7842-B71C-A2DA344A9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2FF85-6A11-744A-AA77-DDA419B73348}" type="datetimeFigureOut">
              <a:rPr lang="en-US" smtClean="0"/>
              <a:pPr/>
              <a:t>7/26/11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48D84-B976-7842-B71C-A2DA344A9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Comic Sans MS"/>
                <a:cs typeface="Comic Sans MS"/>
              </a:rPr>
              <a:t>Atoms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u="sng" dirty="0" smtClean="0">
                <a:latin typeface="Comic Sans MS"/>
                <a:cs typeface="Comic Sans MS"/>
              </a:rPr>
              <a:t>Atoms</a:t>
            </a:r>
          </a:p>
          <a:p>
            <a:r>
              <a:rPr lang="en-US" dirty="0" smtClean="0">
                <a:latin typeface="Comic Sans MS"/>
                <a:cs typeface="Comic Sans MS"/>
              </a:rPr>
              <a:t>An atom is the smallest part of an element that can be identified as that element.</a:t>
            </a:r>
          </a:p>
          <a:p>
            <a:r>
              <a:rPr lang="en-US" u="sng" dirty="0" smtClean="0">
                <a:latin typeface="Comic Sans MS"/>
                <a:cs typeface="Comic Sans MS"/>
              </a:rPr>
              <a:t>Think about this</a:t>
            </a:r>
            <a:r>
              <a:rPr lang="en-US" dirty="0" smtClean="0">
                <a:latin typeface="Comic Sans MS"/>
                <a:cs typeface="Comic Sans MS"/>
              </a:rPr>
              <a:t>: It is not possible to divide matter forever. At some point you will reach the smallest possible piece. The smallest piece: an atom!</a:t>
            </a:r>
            <a:endParaRPr lang="en-US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Comic Sans MS"/>
                <a:cs typeface="Comic Sans MS"/>
              </a:rPr>
              <a:t>The Parts of an Atom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latin typeface="Comic Sans MS"/>
                <a:cs typeface="Comic Sans MS"/>
              </a:rPr>
              <a:t>Nucleus</a:t>
            </a:r>
            <a:r>
              <a:rPr lang="en-US" dirty="0" smtClean="0">
                <a:latin typeface="Comic Sans MS"/>
                <a:cs typeface="Comic Sans MS"/>
              </a:rPr>
              <a:t> – The center of the atom.</a:t>
            </a:r>
          </a:p>
          <a:p>
            <a:r>
              <a:rPr lang="en-US" u="sng" dirty="0" smtClean="0">
                <a:latin typeface="Comic Sans MS"/>
                <a:cs typeface="Comic Sans MS"/>
              </a:rPr>
              <a:t>Proton</a:t>
            </a:r>
            <a:r>
              <a:rPr lang="en-US" dirty="0" smtClean="0">
                <a:latin typeface="Comic Sans MS"/>
                <a:cs typeface="Comic Sans MS"/>
              </a:rPr>
              <a:t> – Inside the nucleus. Has a positive (+) charge.  </a:t>
            </a:r>
          </a:p>
          <a:p>
            <a:r>
              <a:rPr lang="en-US" u="sng" dirty="0" smtClean="0">
                <a:latin typeface="Comic Sans MS"/>
                <a:cs typeface="Comic Sans MS"/>
              </a:rPr>
              <a:t>Neutron</a:t>
            </a:r>
            <a:r>
              <a:rPr lang="en-US" dirty="0" smtClean="0">
                <a:latin typeface="Comic Sans MS"/>
                <a:cs typeface="Comic Sans MS"/>
              </a:rPr>
              <a:t> – Inside the nucleus. Has no charge. </a:t>
            </a:r>
          </a:p>
          <a:p>
            <a:r>
              <a:rPr lang="en-US" u="sng" dirty="0" smtClean="0">
                <a:latin typeface="Comic Sans MS"/>
                <a:cs typeface="Comic Sans MS"/>
              </a:rPr>
              <a:t>Electron</a:t>
            </a:r>
            <a:r>
              <a:rPr lang="en-US" dirty="0" smtClean="0">
                <a:latin typeface="Comic Sans MS"/>
                <a:cs typeface="Comic Sans MS"/>
              </a:rPr>
              <a:t> – Outside of the nucleus….surrounds the nucleus. Negative (-) charge.</a:t>
            </a:r>
            <a:endParaRPr lang="en-US" u="sng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Model of a Nitrogen Atom</a:t>
            </a: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4" name="Content Placeholder 3" descr="atom.jpg"/>
          <p:cNvPicPr>
            <a:picLocks noGrp="1" noChangeAspect="1"/>
          </p:cNvPicPr>
          <p:nvPr>
            <p:ph idx="1"/>
          </p:nvPr>
        </p:nvPicPr>
        <p:blipFill>
          <a:blip r:embed="rId2"/>
          <a:srcRect l="-6804" r="-6804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Model of a Lithium Atom</a:t>
            </a: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4" name="Content Placeholder 3" descr="atom 2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247" r="-1824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Comic Sans MS"/>
                <a:cs typeface="Comic Sans MS"/>
              </a:rPr>
              <a:t>Atomic Number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Comic Sans MS"/>
                <a:cs typeface="Comic Sans MS"/>
              </a:rPr>
              <a:t>   </a:t>
            </a:r>
            <a:r>
              <a:rPr lang="en-US" u="sng" dirty="0" smtClean="0">
                <a:latin typeface="Comic Sans MS"/>
                <a:cs typeface="Comic Sans MS"/>
              </a:rPr>
              <a:t>Atomic Number</a:t>
            </a:r>
            <a:r>
              <a:rPr lang="en-US" dirty="0" smtClean="0">
                <a:latin typeface="Comic Sans MS"/>
                <a:cs typeface="Comic Sans MS"/>
              </a:rPr>
              <a:t> - the number of protons found in the nucleus of an atom.</a:t>
            </a:r>
          </a:p>
          <a:p>
            <a:pPr>
              <a:buNone/>
            </a:pPr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Each element has a different atomic number.</a:t>
            </a:r>
          </a:p>
          <a:p>
            <a:r>
              <a:rPr lang="en-US" dirty="0" smtClean="0">
                <a:latin typeface="Comic Sans MS"/>
                <a:cs typeface="Comic Sans MS"/>
              </a:rPr>
              <a:t>To find the number of protons, just look at the atomic number!</a:t>
            </a:r>
            <a:endParaRPr lang="en-US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3901"/>
          </a:xfrm>
        </p:spPr>
        <p:txBody>
          <a:bodyPr/>
          <a:lstStyle/>
          <a:p>
            <a:pPr algn="l"/>
            <a:r>
              <a:rPr lang="en-US" u="sng" dirty="0" smtClean="0">
                <a:latin typeface="Comic Sans MS"/>
                <a:cs typeface="Comic Sans MS"/>
              </a:rPr>
              <a:t>Examples</a:t>
            </a:r>
            <a:r>
              <a:rPr lang="en-US" dirty="0" smtClean="0">
                <a:latin typeface="Comic Sans MS"/>
                <a:cs typeface="Comic Sans MS"/>
              </a:rPr>
              <a:t> :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Hydrogen  </a:t>
            </a:r>
          </a:p>
          <a:p>
            <a:pPr>
              <a:buNone/>
            </a:pPr>
            <a:r>
              <a:rPr lang="en-US" dirty="0" smtClean="0">
                <a:latin typeface="Comic Sans MS"/>
                <a:cs typeface="Comic Sans MS"/>
              </a:rPr>
              <a:t>        - Atomic Number: 1</a:t>
            </a:r>
          </a:p>
          <a:p>
            <a:pPr>
              <a:buNone/>
            </a:pPr>
            <a:r>
              <a:rPr lang="en-US" dirty="0" smtClean="0">
                <a:latin typeface="Comic Sans MS"/>
                <a:cs typeface="Comic Sans MS"/>
              </a:rPr>
              <a:t>        - This tells us that The number of protons in the nucleus of a hydrogen atom is 1.</a:t>
            </a:r>
          </a:p>
          <a:p>
            <a:pPr>
              <a:buNone/>
            </a:pPr>
            <a:endParaRPr lang="en-US" dirty="0" smtClean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51918"/>
          </a:xfrm>
        </p:spPr>
        <p:txBody>
          <a:bodyPr anchor="t">
            <a:normAutofit fontScale="90000"/>
          </a:bodyPr>
          <a:lstStyle/>
          <a:p>
            <a:pPr algn="l">
              <a:buFont typeface="Arial"/>
              <a:buChar char="•"/>
            </a:pPr>
            <a:r>
              <a:rPr lang="en-US" sz="3200" dirty="0" smtClean="0">
                <a:latin typeface="Comic Sans MS"/>
                <a:cs typeface="Comic Sans MS"/>
              </a:rPr>
              <a:t> Oxygen:</a:t>
            </a:r>
            <a:br>
              <a:rPr lang="en-US" sz="3200" dirty="0" smtClean="0">
                <a:latin typeface="Comic Sans MS"/>
                <a:cs typeface="Comic Sans MS"/>
              </a:rPr>
            </a:br>
            <a:r>
              <a:rPr lang="en-US" sz="3200" dirty="0" smtClean="0">
                <a:latin typeface="Comic Sans MS"/>
                <a:cs typeface="Comic Sans MS"/>
              </a:rPr>
              <a:t>     - Atomic number: 8</a:t>
            </a:r>
            <a:br>
              <a:rPr lang="en-US" sz="3200" dirty="0" smtClean="0">
                <a:latin typeface="Comic Sans MS"/>
                <a:cs typeface="Comic Sans MS"/>
              </a:rPr>
            </a:br>
            <a:r>
              <a:rPr lang="en-US" sz="3200" dirty="0" smtClean="0">
                <a:latin typeface="Comic Sans MS"/>
                <a:cs typeface="Comic Sans MS"/>
              </a:rPr>
              <a:t>     - The number of protons in an atom of oxygen is 8</a:t>
            </a:r>
            <a:br>
              <a:rPr lang="en-US" sz="3200" dirty="0" smtClean="0">
                <a:latin typeface="Comic Sans MS"/>
                <a:cs typeface="Comic Sans MS"/>
              </a:rPr>
            </a:br>
            <a:r>
              <a:rPr lang="en-US" sz="3200" dirty="0" smtClean="0">
                <a:latin typeface="Comic Sans MS"/>
                <a:cs typeface="Comic Sans MS"/>
              </a:rPr>
              <a:t/>
            </a:r>
            <a:br>
              <a:rPr lang="en-US" sz="3200" dirty="0" smtClean="0">
                <a:latin typeface="Comic Sans MS"/>
                <a:cs typeface="Comic Sans MS"/>
              </a:rPr>
            </a:br>
            <a:r>
              <a:rPr lang="en-US" sz="3200" dirty="0" smtClean="0">
                <a:latin typeface="Comic Sans MS"/>
                <a:cs typeface="Comic Sans MS"/>
              </a:rPr>
              <a:t>   </a:t>
            </a:r>
            <a:endParaRPr lang="en-US" sz="32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086"/>
            <a:ext cx="8229600" cy="3380077"/>
          </a:xfrm>
        </p:spPr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Just as we all have a fingerprint that identifies us, the atomic number of an element identifies that element.</a:t>
            </a:r>
          </a:p>
          <a:p>
            <a:r>
              <a:rPr lang="en-US" dirty="0" smtClean="0">
                <a:latin typeface="Comic Sans MS"/>
                <a:cs typeface="Comic Sans MS"/>
              </a:rPr>
              <a:t>No two elements have the same atomic number!</a:t>
            </a:r>
            <a:endParaRPr lang="en-US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u="sng" dirty="0" smtClean="0">
                <a:latin typeface="Comic Sans MS"/>
                <a:cs typeface="Comic Sans MS"/>
              </a:rPr>
              <a:t>Atomic Number and Electrons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2478"/>
            <a:ext cx="8229600" cy="4303685"/>
          </a:xfrm>
        </p:spPr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We already learned that the number of electrons is the same as the number of protons.</a:t>
            </a:r>
          </a:p>
          <a:p>
            <a:r>
              <a:rPr lang="en-US" dirty="0" smtClean="0">
                <a:latin typeface="Comic Sans MS"/>
                <a:cs typeface="Comic Sans MS"/>
              </a:rPr>
              <a:t>We also learned that the atomic number tells us the number of protons.</a:t>
            </a:r>
          </a:p>
          <a:p>
            <a:r>
              <a:rPr lang="en-US" dirty="0" smtClean="0">
                <a:latin typeface="Comic Sans MS"/>
                <a:cs typeface="Comic Sans MS"/>
              </a:rPr>
              <a:t>So….If you know that the atomic number is 79, that means that there are 79 protons and 79 electrons.</a:t>
            </a:r>
            <a:endParaRPr lang="en-US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300</Words>
  <Application>Microsoft Macintosh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Atoms</vt:lpstr>
      <vt:lpstr>The Parts of an Atom</vt:lpstr>
      <vt:lpstr>Model of a Nitrogen Atom</vt:lpstr>
      <vt:lpstr>Model of a Lithium Atom</vt:lpstr>
      <vt:lpstr>Atomic Number</vt:lpstr>
      <vt:lpstr>Examples :</vt:lpstr>
      <vt:lpstr> Oxygen:      - Atomic number: 8      - The number of protons in an atom of oxygen is 8     </vt:lpstr>
      <vt:lpstr>Atomic Number and Electrons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Billy Auger</dc:creator>
  <cp:lastModifiedBy>Billy Auger</cp:lastModifiedBy>
  <cp:revision>6</cp:revision>
  <dcterms:created xsi:type="dcterms:W3CDTF">2011-07-26T18:04:57Z</dcterms:created>
  <dcterms:modified xsi:type="dcterms:W3CDTF">2011-07-26T18:10:34Z</dcterms:modified>
</cp:coreProperties>
</file>