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606C-3578-4D42-82C7-30C8E06A292B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D5310-62F8-074B-9019-FD3D63E1C7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Metals and Nonmetals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 zigzag line at the right side of the Periodic Table separates the metals on the left </a:t>
            </a:r>
            <a:r>
              <a:rPr lang="en-US" dirty="0" smtClean="0">
                <a:latin typeface="Comic Sans MS"/>
                <a:cs typeface="Comic Sans MS"/>
              </a:rPr>
              <a:t>(the exception is </a:t>
            </a:r>
            <a:r>
              <a:rPr lang="en-US" dirty="0" err="1" smtClean="0">
                <a:latin typeface="Comic Sans MS"/>
                <a:cs typeface="Comic Sans MS"/>
              </a:rPr>
              <a:t>hydrogen)</a:t>
            </a:r>
            <a:r>
              <a:rPr lang="en-US" dirty="0" err="1" smtClean="0">
                <a:latin typeface="Comic Sans MS"/>
                <a:cs typeface="Comic Sans MS"/>
              </a:rPr>
              <a:t>from</a:t>
            </a:r>
            <a:r>
              <a:rPr lang="en-US" dirty="0" smtClean="0">
                <a:latin typeface="Comic Sans MS"/>
                <a:cs typeface="Comic Sans MS"/>
              </a:rPr>
              <a:t> the nonmetals on the right.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of Metals: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Luster – The ability to reflect light. Some metals are shiny.</a:t>
            </a:r>
            <a:endParaRPr lang="en-US" dirty="0"/>
          </a:p>
        </p:txBody>
      </p:sp>
      <p:pic>
        <p:nvPicPr>
          <p:cNvPr id="4" name="Picture 3" descr="thumbnail.asp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528" y="2834323"/>
            <a:ext cx="3291840" cy="3291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Malleable - Most metals can be hammered into thin shapes and different shapes.</a:t>
            </a:r>
          </a:p>
          <a:p>
            <a:r>
              <a:rPr lang="en-US" dirty="0" smtClean="0"/>
              <a:t>Ductile – Metals can be made into thin wires.</a:t>
            </a:r>
          </a:p>
          <a:p>
            <a:r>
              <a:rPr lang="en-US" dirty="0" smtClean="0"/>
              <a:t>Some metals are good conductors of electricity. This means that electricity will move through easily.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metals are good conductors of heat. Heat moves through easily. This is why pots and pans are made of metal.</a:t>
            </a:r>
            <a:endParaRPr lang="en-US" dirty="0"/>
          </a:p>
        </p:txBody>
      </p:sp>
      <p:pic>
        <p:nvPicPr>
          <p:cNvPr id="4" name="Picture 3" descr="thumbnail.aspx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138" y="3178253"/>
            <a:ext cx="2624328" cy="2624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 smtClean="0">
                <a:latin typeface="Comic Sans MS"/>
                <a:cs typeface="Comic Sans MS"/>
              </a:rPr>
              <a:t>Nonmetals</a:t>
            </a:r>
            <a:endParaRPr lang="en-US" sz="3600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Look dull, not shiny like metals are.</a:t>
            </a:r>
          </a:p>
          <a:p>
            <a:r>
              <a:rPr lang="en-US" dirty="0" smtClean="0">
                <a:latin typeface="Comic Sans MS"/>
                <a:cs typeface="Comic Sans MS"/>
              </a:rPr>
              <a:t>Brittle, easily broken</a:t>
            </a:r>
          </a:p>
          <a:p>
            <a:r>
              <a:rPr lang="en-US" dirty="0" smtClean="0">
                <a:latin typeface="Comic Sans MS"/>
                <a:cs typeface="Comic Sans MS"/>
              </a:rPr>
              <a:t>Poor conductors of heat and electricity.</a:t>
            </a:r>
          </a:p>
          <a:p>
            <a:r>
              <a:rPr lang="en-US" dirty="0" smtClean="0">
                <a:latin typeface="Comic Sans MS"/>
                <a:cs typeface="Comic Sans MS"/>
              </a:rPr>
              <a:t>Not malleable and ductile.</a:t>
            </a:r>
          </a:p>
          <a:p>
            <a:r>
              <a:rPr lang="en-US" dirty="0" smtClean="0">
                <a:latin typeface="Comic Sans MS"/>
                <a:cs typeface="Comic Sans MS"/>
              </a:rPr>
              <a:t>But they are Useful! For example, air has nitrogen, oxygen, and other elements!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159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Metals and Nonmetals</vt:lpstr>
      <vt:lpstr>Properties of Metals:</vt:lpstr>
      <vt:lpstr>Slide 3</vt:lpstr>
      <vt:lpstr>Slide 4</vt:lpstr>
      <vt:lpstr>Nonmetals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Auger</dc:creator>
  <cp:lastModifiedBy>Billy Auger</cp:lastModifiedBy>
  <cp:revision>2</cp:revision>
  <dcterms:created xsi:type="dcterms:W3CDTF">2011-08-03T16:23:54Z</dcterms:created>
  <dcterms:modified xsi:type="dcterms:W3CDTF">2011-08-03T17:14:16Z</dcterms:modified>
</cp:coreProperties>
</file>