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EB949891-A036-A14B-A203-D329933163E9}" type="datetimeFigureOut">
              <a:rPr lang="en-US" smtClean="0"/>
              <a:pPr/>
              <a:t>3/29/12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CDED576C-4F87-8542-8826-EF33BCEC192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Air Resistance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i="1" dirty="0" smtClean="0"/>
              <a:t>force</a:t>
            </a:r>
            <a:r>
              <a:rPr lang="en-US" b="1" dirty="0" smtClean="0"/>
              <a:t> that opposes the movement of an object in air.</a:t>
            </a:r>
          </a:p>
          <a:p>
            <a:r>
              <a:rPr lang="en-US" b="1" dirty="0" smtClean="0"/>
              <a:t>The greater the surface area of an object, the greater the air resistance.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R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716" r="-871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R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8288" r="-28288"/>
          <a:stretch>
            <a:fillRect/>
          </a:stretch>
        </p:blipFill>
        <p:spPr>
          <a:xfrm>
            <a:off x="0" y="991966"/>
            <a:ext cx="7824140" cy="5134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Vacuum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Empty Space</a:t>
            </a:r>
          </a:p>
          <a:p>
            <a:r>
              <a:rPr lang="en-US" b="1" dirty="0" smtClean="0"/>
              <a:t>The Moon has no atmosphere. There is no air resistance. </a:t>
            </a:r>
          </a:p>
          <a:p>
            <a:r>
              <a:rPr lang="en-US" b="1" dirty="0" smtClean="0"/>
              <a:t>If we dropped the crumpled piece of paper and the </a:t>
            </a:r>
            <a:r>
              <a:rPr lang="en-US" b="1" dirty="0" err="1" smtClean="0"/>
              <a:t>uncrumpled</a:t>
            </a:r>
            <a:r>
              <a:rPr lang="en-US" b="1" dirty="0" smtClean="0"/>
              <a:t> piece while standing on the moon, they would both land at the same  time.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Terminal Velocity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Speed at which air resistance and gravity acting on a falling object are equal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 upward force of air resistance becomes equal to the downward pull of gravity.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69</TotalTime>
  <Words>103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Metal</vt:lpstr>
      <vt:lpstr>Air Resistance</vt:lpstr>
      <vt:lpstr>Slide 2</vt:lpstr>
      <vt:lpstr>Slide 3</vt:lpstr>
      <vt:lpstr>Vacuum</vt:lpstr>
      <vt:lpstr>Terminal Velocity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Resistance</dc:title>
  <dc:creator>Billy Auger</dc:creator>
  <cp:lastModifiedBy>GNPS</cp:lastModifiedBy>
  <cp:revision>6</cp:revision>
  <dcterms:created xsi:type="dcterms:W3CDTF">2012-03-29T12:28:56Z</dcterms:created>
  <dcterms:modified xsi:type="dcterms:W3CDTF">2012-03-29T13:16:32Z</dcterms:modified>
</cp:coreProperties>
</file>