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3AEE809B-D932-9A46-9015-D9908D5E828C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8D1423D7-2B13-0A42-827D-5B09BCB7A5C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Bernoulli’s Principle</a:t>
            </a: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the speed of a fluid increases, its pressure decreases.</a:t>
            </a:r>
          </a:p>
          <a:p>
            <a:r>
              <a:rPr lang="en-US" b="1" dirty="0" smtClean="0"/>
              <a:t>Liquids and gases are fluids.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4" y="407912"/>
            <a:ext cx="7086600" cy="964152"/>
          </a:xfrm>
        </p:spPr>
        <p:txBody>
          <a:bodyPr/>
          <a:lstStyle/>
          <a:p>
            <a:r>
              <a:rPr lang="en-US" sz="2800" b="1" dirty="0" smtClean="0"/>
              <a:t>Airplane wings are designed to use this principle:</a:t>
            </a:r>
            <a:endParaRPr lang="en-US" sz="2800" b="1" dirty="0"/>
          </a:p>
        </p:txBody>
      </p:sp>
      <p:pic>
        <p:nvPicPr>
          <p:cNvPr id="6" name="Content Placeholder 5" descr="wing_diagra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5240" r="-1524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dl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3866" b="-1386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Four forces that act on an airplane:</a:t>
            </a:r>
            <a:endParaRPr lang="en-US" sz="2800" b="1" dirty="0"/>
          </a:p>
        </p:txBody>
      </p:sp>
      <p:pic>
        <p:nvPicPr>
          <p:cNvPr id="4" name="Content Placeholder 3" descr="abcdef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1727" b="-2172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24</TotalTime>
  <Words>37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Metal</vt:lpstr>
      <vt:lpstr>Bernoulli’s Principle</vt:lpstr>
      <vt:lpstr>Airplane wings are designed to use this principle:</vt:lpstr>
      <vt:lpstr>Slide 3</vt:lpstr>
      <vt:lpstr>Four forces that act on an airplane: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Bernoulli’s Principle</dc:title>
  <dc:creator>Billy Auger</dc:creator>
  <cp:lastModifiedBy>Billy Auger</cp:lastModifiedBy>
  <cp:revision>1</cp:revision>
  <dcterms:created xsi:type="dcterms:W3CDTF">2012-04-01T20:02:06Z</dcterms:created>
  <dcterms:modified xsi:type="dcterms:W3CDTF">2012-04-01T20:26:33Z</dcterms:modified>
</cp:coreProperties>
</file>