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8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41E9AC41-4A97-9149-A0EF-D3FCA429C50B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464CD2FE-CFD8-0846-8C3B-E1876273FF1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FORCES</a:t>
            </a:r>
            <a:endParaRPr lang="en-US" u="sng" dirty="0"/>
          </a:p>
        </p:txBody>
      </p:sp>
      <p:pic>
        <p:nvPicPr>
          <p:cNvPr id="8" name="Content Placeholder 7" descr="forces.jpg"/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  <a:lum/>
          </a:blip>
          <a:srcRect t="-13400" b="-13400"/>
          <a:stretch>
            <a:fillRect/>
          </a:stretch>
        </p:blipFill>
        <p:spPr>
          <a:xfrm>
            <a:off x="349624" y="1081041"/>
            <a:ext cx="7086600" cy="495418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Force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force is a push or a pull.</a:t>
            </a:r>
          </a:p>
          <a:p>
            <a:r>
              <a:rPr lang="en-US" b="1" dirty="0" smtClean="0"/>
              <a:t>Example: Earth’s gravity </a:t>
            </a:r>
            <a:r>
              <a:rPr lang="en-US" b="1" u="sng" dirty="0" smtClean="0"/>
              <a:t>pulls</a:t>
            </a:r>
            <a:r>
              <a:rPr lang="en-US" b="1" dirty="0" smtClean="0"/>
              <a:t> objects down.</a:t>
            </a:r>
          </a:p>
          <a:p>
            <a:r>
              <a:rPr lang="en-US" b="1" dirty="0" smtClean="0"/>
              <a:t>In the previous picture, two forces occur:</a:t>
            </a:r>
          </a:p>
          <a:p>
            <a:pPr>
              <a:buNone/>
            </a:pPr>
            <a:r>
              <a:rPr lang="en-US" b="1" dirty="0" smtClean="0"/>
              <a:t>         1 - The boy throws the ball up - PUSH.</a:t>
            </a:r>
          </a:p>
          <a:p>
            <a:pPr>
              <a:buNone/>
            </a:pPr>
            <a:r>
              <a:rPr lang="en-US" b="1" dirty="0" smtClean="0"/>
              <a:t>         2 – The </a:t>
            </a:r>
            <a:r>
              <a:rPr lang="en-US" b="1" dirty="0" smtClean="0"/>
              <a:t>Earth’s </a:t>
            </a:r>
            <a:r>
              <a:rPr lang="en-US" b="1" dirty="0" smtClean="0"/>
              <a:t>gravity PULLS the ball down.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Direction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force is always in some direction.</a:t>
            </a:r>
          </a:p>
          <a:p>
            <a:r>
              <a:rPr lang="en-US" b="1" dirty="0" smtClean="0"/>
              <a:t>When you push a chair, the force is in the direction of the push.</a:t>
            </a:r>
          </a:p>
          <a:p>
            <a:r>
              <a:rPr lang="en-US" b="1" dirty="0" smtClean="0"/>
              <a:t>When you pull open a door, the force is in the direction of the pull.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Balanced forces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Equal in size but opposite in direction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 descr="Unknow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400" y="2362199"/>
            <a:ext cx="5096600" cy="3297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t="-25240" b="-25240"/>
          <a:stretch>
            <a:fillRect/>
          </a:stretch>
        </p:blipFill>
        <p:spPr>
          <a:xfrm>
            <a:off x="349624" y="312878"/>
            <a:ext cx="7086600" cy="54175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224</TotalTime>
  <Words>102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Metal</vt:lpstr>
      <vt:lpstr>FORCES</vt:lpstr>
      <vt:lpstr>Force</vt:lpstr>
      <vt:lpstr>Direction</vt:lpstr>
      <vt:lpstr>Balanced forces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Billy Auger</dc:creator>
  <cp:lastModifiedBy>GNPS</cp:lastModifiedBy>
  <cp:revision>7</cp:revision>
  <dcterms:created xsi:type="dcterms:W3CDTF">2012-03-09T16:29:23Z</dcterms:created>
  <dcterms:modified xsi:type="dcterms:W3CDTF">2012-03-09T18:26:58Z</dcterms:modified>
</cp:coreProperties>
</file>