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E567187A-361E-9F4E-92F1-28CA40F4C842}" type="datetimeFigureOut">
              <a:rPr lang="en-US" smtClean="0"/>
              <a:pPr/>
              <a:t>3/11/12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DCBCE1DB-4CBD-1A4C-AE9B-199D45E061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Unbalanced Forces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 cause a change in the motion of an object.</a:t>
            </a:r>
          </a:p>
          <a:p>
            <a:r>
              <a:rPr lang="en-US" b="1" dirty="0" smtClean="0"/>
              <a:t>Tug-of-War Example:</a:t>
            </a:r>
          </a:p>
          <a:p>
            <a:pPr>
              <a:buNone/>
            </a:pPr>
            <a:r>
              <a:rPr lang="en-US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ig1.gif"/>
          <p:cNvPicPr>
            <a:picLocks noGrp="1" noChangeAspect="1"/>
          </p:cNvPicPr>
          <p:nvPr>
            <p:ph idx="1"/>
          </p:nvPr>
        </p:nvPicPr>
        <p:blipFill>
          <a:blip r:embed="rId2"/>
          <a:srcRect t="-61766" b="-61766"/>
          <a:stretch>
            <a:fillRect/>
          </a:stretch>
        </p:blipFill>
        <p:spPr>
          <a:xfrm>
            <a:off x="349624" y="-1051221"/>
            <a:ext cx="7086600" cy="5241577"/>
          </a:xfrm>
        </p:spPr>
      </p:pic>
      <p:pic>
        <p:nvPicPr>
          <p:cNvPr id="7" name="Picture 6" descr="fig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4" y="3617314"/>
            <a:ext cx="7086600" cy="2297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In the pictures above, each person is pulling with a force of 50N (</a:t>
            </a:r>
            <a:r>
              <a:rPr lang="en-US" sz="2600" dirty="0" err="1" smtClean="0"/>
              <a:t>N</a:t>
            </a:r>
            <a:r>
              <a:rPr lang="en-US" sz="2600" dirty="0" err="1" smtClean="0"/>
              <a:t>ewtons</a:t>
            </a:r>
            <a:r>
              <a:rPr lang="en-US" sz="2600" dirty="0" smtClean="0"/>
              <a:t>).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will happen when the person from the first picture drops out?</a:t>
            </a:r>
            <a:endParaRPr lang="en-US" b="1" dirty="0" smtClean="0"/>
          </a:p>
          <a:p>
            <a:r>
              <a:rPr lang="en-US" b="1" dirty="0" smtClean="0"/>
              <a:t>The rope will move to the left. This will happen because the team on the left is pulling with a greater force.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4" y="524434"/>
            <a:ext cx="7086600" cy="852731"/>
          </a:xfrm>
        </p:spPr>
        <p:txBody>
          <a:bodyPr anchor="t"/>
          <a:lstStyle/>
          <a:p>
            <a:r>
              <a:rPr lang="en-US" sz="2600" b="1" dirty="0" smtClean="0"/>
              <a:t>Unbalanced forces can change the motion of an object in two ways: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unbalanced forces act on an object at rest, the object will move.</a:t>
            </a:r>
          </a:p>
          <a:p>
            <a:r>
              <a:rPr lang="en-US" b="1" dirty="0" smtClean="0"/>
              <a:t>When unbalanced forces act on a moving object, the motion of the object will change. The object will speed up, slow down, stop moving, or </a:t>
            </a:r>
            <a:r>
              <a:rPr lang="en-US" b="1" smtClean="0"/>
              <a:t>change direction.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162</TotalTime>
  <Words>137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Metal</vt:lpstr>
      <vt:lpstr>Unbalanced Forces</vt:lpstr>
      <vt:lpstr>Slide 2</vt:lpstr>
      <vt:lpstr>In the pictures above, each person is pulling with a force of 50N (Newtons).</vt:lpstr>
      <vt:lpstr>Unbalanced forces can change the motion of an object in two ways: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Unbalanced Forces</dc:title>
  <dc:creator>Billy Auger</dc:creator>
  <cp:lastModifiedBy>Billy Auger</cp:lastModifiedBy>
  <cp:revision>9</cp:revision>
  <dcterms:created xsi:type="dcterms:W3CDTF">2012-03-11T21:50:06Z</dcterms:created>
  <dcterms:modified xsi:type="dcterms:W3CDTF">2012-03-11T22:47:44Z</dcterms:modified>
</cp:coreProperties>
</file>