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6FCB2EBB-1DF1-C240-863C-21682599CE34}" type="datetimeFigureOut">
              <a:rPr lang="en-US" smtClean="0"/>
              <a:pPr/>
              <a:t>3/16/12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5F6F5B8C-C73D-604B-8601-2F13DF9EAF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Spring Scale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newton</a:t>
            </a:r>
            <a:r>
              <a:rPr lang="en-US" b="1" dirty="0" smtClean="0"/>
              <a:t> (N) is the basic SI unit of force.</a:t>
            </a:r>
          </a:p>
          <a:p>
            <a:r>
              <a:rPr lang="en-US" b="1" dirty="0" smtClean="0"/>
              <a:t>When we weigh an object, we are measuring the pull of gravity on the object.</a:t>
            </a:r>
          </a:p>
          <a:p>
            <a:r>
              <a:rPr lang="en-US" b="1" dirty="0" smtClean="0"/>
              <a:t>Weight is a force, so an object’s weight is measured in </a:t>
            </a:r>
            <a:r>
              <a:rPr lang="en-US" b="1" dirty="0" err="1" smtClean="0"/>
              <a:t>newtons</a:t>
            </a:r>
            <a:r>
              <a:rPr lang="en-US" b="1" dirty="0" smtClean="0"/>
              <a:t> (N).</a:t>
            </a:r>
          </a:p>
          <a:p>
            <a:r>
              <a:rPr lang="en-US" b="1" dirty="0" smtClean="0"/>
              <a:t>A spring scale measures the force of gravity on an </a:t>
            </a:r>
            <a:r>
              <a:rPr lang="en-US" b="1" dirty="0" smtClean="0"/>
              <a:t>object as well as the “pull” force needed to move </a:t>
            </a:r>
            <a:r>
              <a:rPr lang="en-US" b="1" smtClean="0"/>
              <a:t>an object.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Metal.thmx</Template>
  <TotalTime>55</TotalTime>
  <Words>74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Metal</vt:lpstr>
      <vt:lpstr>Spring Scale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Scale</dc:title>
  <dc:creator>Billy Auger</dc:creator>
  <cp:lastModifiedBy>GNPS</cp:lastModifiedBy>
  <cp:revision>3</cp:revision>
  <dcterms:created xsi:type="dcterms:W3CDTF">2012-03-16T17:14:34Z</dcterms:created>
  <dcterms:modified xsi:type="dcterms:W3CDTF">2012-03-16T17:17:00Z</dcterms:modified>
</cp:coreProperties>
</file>