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32474-0C6D-2C44-9ADF-1F845F8B2199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50E27-ABE4-7A47-9C6A-863D7354D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>
                <a:latin typeface="Arial"/>
                <a:cs typeface="Arial"/>
              </a:rPr>
              <a:t>Freezing Point</a:t>
            </a:r>
            <a:endParaRPr lang="en-US" sz="4000" i="1" u="sng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This is the point at which a liquid changes to a solid.</a:t>
            </a:r>
            <a:endParaRPr lang="en-US" sz="3600" dirty="0" smtClean="0">
              <a:latin typeface="Arial"/>
              <a:cs typeface="Arial"/>
            </a:endParaRPr>
          </a:p>
          <a:p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A liquid changing to a solid is a state change.</a:t>
            </a:r>
          </a:p>
          <a:p>
            <a:endParaRPr lang="en-US" sz="3600" dirty="0" smtClean="0">
              <a:latin typeface="Arial"/>
              <a:cs typeface="Arial"/>
            </a:endParaRPr>
          </a:p>
          <a:p>
            <a:r>
              <a:rPr lang="en-US" sz="3600" dirty="0" smtClean="0">
                <a:latin typeface="Arial"/>
                <a:cs typeface="Arial"/>
              </a:rPr>
              <a:t>A state change is a physical change.</a:t>
            </a:r>
            <a:endParaRPr lang="en-US" sz="3600" dirty="0" smtClean="0">
              <a:latin typeface="Arial"/>
              <a:cs typeface="Arial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Water</a:t>
            </a:r>
            <a:endParaRPr lang="en-US" u="sng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Water’s freezing point is 0</a:t>
            </a:r>
            <a:r>
              <a:rPr lang="en-US" sz="3600" baseline="30000" dirty="0"/>
              <a:t>0</a:t>
            </a:r>
            <a:r>
              <a:rPr lang="en-US" sz="3600" dirty="0" smtClean="0"/>
              <a:t> </a:t>
            </a:r>
            <a:r>
              <a:rPr lang="en-US" sz="3600" dirty="0" smtClean="0"/>
              <a:t>Celsius</a:t>
            </a:r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 smtClean="0"/>
              <a:t>Mercury has its own freezing point of -39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Celsius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All liquids have their own freezing point.</a:t>
            </a:r>
            <a:endParaRPr lang="en-US" sz="3600" dirty="0" smtClean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 algn="l">
              <a:buFont typeface="Wingdings" charset="2"/>
              <a:buChar char="Ø"/>
            </a:pPr>
            <a:r>
              <a:rPr lang="en-US" dirty="0" smtClean="0"/>
              <a:t>If enough heat is removed from water, then it </a:t>
            </a:r>
            <a:r>
              <a:rPr lang="en-US" smtClean="0"/>
              <a:t>will freeze.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93343"/>
            <a:ext cx="8229600" cy="4428226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729167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441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QUESTIONS: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513" y="1897956"/>
            <a:ext cx="5678487" cy="289540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017159"/>
            <a:ext cx="3465513" cy="54229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At what temp. does</a:t>
            </a:r>
            <a:r>
              <a:rPr lang="en-US" sz="2600" dirty="0" smtClean="0"/>
              <a:t> water </a:t>
            </a:r>
            <a:r>
              <a:rPr lang="en-US" sz="2600" dirty="0" smtClean="0"/>
              <a:t>begin to freeze?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What happens to the heat energy as</a:t>
            </a:r>
            <a:r>
              <a:rPr lang="en-US" sz="2600" dirty="0" smtClean="0"/>
              <a:t> water decreases in temperature?</a:t>
            </a:r>
            <a:endParaRPr lang="en-US" sz="2600" dirty="0" smtClean="0"/>
          </a:p>
          <a:p>
            <a:pPr marL="514350" indent="-514350">
              <a:buAutoNum type="arabicPeriod"/>
            </a:pPr>
            <a:r>
              <a:rPr lang="en-US" sz="2600" dirty="0" smtClean="0"/>
              <a:t>What happens to the temp. during freezing?</a:t>
            </a:r>
          </a:p>
          <a:p>
            <a:pPr marL="514350" indent="-514350">
              <a:buAutoNum type="arabicPeriod"/>
            </a:pPr>
            <a:r>
              <a:rPr lang="en-US" sz="2600" dirty="0" smtClean="0"/>
              <a:t>What about after freezing is done?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284235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Absolute Zero</a:t>
            </a:r>
            <a:endParaRPr lang="en-US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11716"/>
            <a:ext cx="8229600" cy="5246284"/>
          </a:xfrm>
        </p:spPr>
        <p:txBody>
          <a:bodyPr/>
          <a:lstStyle/>
          <a:p>
            <a:r>
              <a:rPr lang="en-US" dirty="0" smtClean="0"/>
              <a:t>Absolute Zero is NOT the same as 0°C.</a:t>
            </a:r>
          </a:p>
          <a:p>
            <a:endParaRPr lang="en-US" dirty="0"/>
          </a:p>
          <a:p>
            <a:r>
              <a:rPr lang="en-US" dirty="0"/>
              <a:t>Actually, Absolute Zero is equal to -273°C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Absolute Zero would be reached if all motion of the particles in a sample of matter stops.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As of this date, it has been impossible to reach.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19310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169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Freezing Point</vt:lpstr>
      <vt:lpstr>Water</vt:lpstr>
      <vt:lpstr>If enough heat is removed from water, then it will freeze.</vt:lpstr>
      <vt:lpstr>QUESTIONS:</vt:lpstr>
      <vt:lpstr>Absolute Zero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Freezing Point</dc:title>
  <dc:creator>GNPS</dc:creator>
  <cp:lastModifiedBy>GNPS</cp:lastModifiedBy>
  <cp:revision>62</cp:revision>
  <dcterms:created xsi:type="dcterms:W3CDTF">2016-04-20T18:56:08Z</dcterms:created>
  <dcterms:modified xsi:type="dcterms:W3CDTF">2016-04-20T19:11:52Z</dcterms:modified>
</cp:coreProperties>
</file>