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audio2.bin" ContentType="audio/unknown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media/audio1.bin" ContentType="audio/unknown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B49A-1518-FE49-9CA5-DAF6BD16B7BC}" type="datetimeFigureOut">
              <a:rPr lang="en-US" smtClean="0"/>
              <a:t>12/5/10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00B9-0C45-8447-9562-453F3E7EE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B49A-1518-FE49-9CA5-DAF6BD16B7BC}" type="datetimeFigureOut">
              <a:rPr lang="en-US" smtClean="0"/>
              <a:t>12/5/10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00B9-0C45-8447-9562-453F3E7EE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B49A-1518-FE49-9CA5-DAF6BD16B7BC}" type="datetimeFigureOut">
              <a:rPr lang="en-US" smtClean="0"/>
              <a:t>12/5/10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00B9-0C45-8447-9562-453F3E7EE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B49A-1518-FE49-9CA5-DAF6BD16B7BC}" type="datetimeFigureOut">
              <a:rPr lang="en-US" smtClean="0"/>
              <a:t>12/5/10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00B9-0C45-8447-9562-453F3E7EE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B49A-1518-FE49-9CA5-DAF6BD16B7BC}" type="datetimeFigureOut">
              <a:rPr lang="en-US" smtClean="0"/>
              <a:t>12/5/10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00B9-0C45-8447-9562-453F3E7EE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B49A-1518-FE49-9CA5-DAF6BD16B7BC}" type="datetimeFigureOut">
              <a:rPr lang="en-US" smtClean="0"/>
              <a:t>12/5/10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00B9-0C45-8447-9562-453F3E7EE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B49A-1518-FE49-9CA5-DAF6BD16B7BC}" type="datetimeFigureOut">
              <a:rPr lang="en-US" smtClean="0"/>
              <a:t>12/5/10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00B9-0C45-8447-9562-453F3E7EE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B49A-1518-FE49-9CA5-DAF6BD16B7BC}" type="datetimeFigureOut">
              <a:rPr lang="en-US" smtClean="0"/>
              <a:t>12/5/10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00B9-0C45-8447-9562-453F3E7EE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B49A-1518-FE49-9CA5-DAF6BD16B7BC}" type="datetimeFigureOut">
              <a:rPr lang="en-US" smtClean="0"/>
              <a:t>12/5/10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00B9-0C45-8447-9562-453F3E7EE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B49A-1518-FE49-9CA5-DAF6BD16B7BC}" type="datetimeFigureOut">
              <a:rPr lang="en-US" smtClean="0"/>
              <a:t>12/5/10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00B9-0C45-8447-9562-453F3E7EE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B49A-1518-FE49-9CA5-DAF6BD16B7BC}" type="datetimeFigureOut">
              <a:rPr lang="en-US" smtClean="0"/>
              <a:t>12/5/10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00B9-0C45-8447-9562-453F3E7EE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0B49A-1518-FE49-9CA5-DAF6BD16B7BC}" type="datetimeFigureOut">
              <a:rPr lang="en-US" smtClean="0"/>
              <a:t>12/5/10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F00B9-0C45-8447-9562-453F3E7EEC3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audio" Target="../media/audio2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Wave Frequency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Wave Frequency</a:t>
            </a:r>
          </a:p>
          <a:p>
            <a:r>
              <a:rPr lang="en-US" dirty="0" smtClean="0"/>
              <a:t>A certain number of waves pass a point in a given amount of time.</a:t>
            </a:r>
          </a:p>
          <a:p>
            <a:r>
              <a:rPr lang="en-US" dirty="0" smtClean="0"/>
              <a:t>The number of complete waves per unit of time is called the </a:t>
            </a:r>
            <a:r>
              <a:rPr lang="en-US" i="1" u="sng" dirty="0" smtClean="0"/>
              <a:t>frequency</a:t>
            </a:r>
            <a:r>
              <a:rPr lang="en-US" dirty="0" smtClean="0"/>
              <a:t>.</a:t>
            </a:r>
          </a:p>
          <a:p>
            <a:r>
              <a:rPr lang="en-US" dirty="0" smtClean="0"/>
              <a:t>Frequency is measured in waves per second.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4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wave has the lower frequency?</a:t>
            </a:r>
            <a:endParaRPr lang="en-US" dirty="0"/>
          </a:p>
        </p:txBody>
      </p:sp>
      <p:pic>
        <p:nvPicPr>
          <p:cNvPr id="9" name="Content Placeholder 8" descr="wavelength.gif"/>
          <p:cNvPicPr>
            <a:picLocks noGrp="1" noChangeAspect="1"/>
          </p:cNvPicPr>
          <p:nvPr>
            <p:ph idx="1"/>
          </p:nvPr>
        </p:nvPicPr>
        <p:blipFill>
          <a:blip r:embed="rId2"/>
          <a:srcRect l="-5054" r="-505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relationship between wavelength and frequency?</a:t>
            </a:r>
            <a:endParaRPr lang="en-US" dirty="0"/>
          </a:p>
        </p:txBody>
      </p:sp>
      <p:pic>
        <p:nvPicPr>
          <p:cNvPr id="4" name="Content Placeholder 3" descr="wavelength.jpg"/>
          <p:cNvPicPr>
            <a:picLocks noGrp="1" noChangeAspect="1"/>
          </p:cNvPicPr>
          <p:nvPr>
            <p:ph idx="1"/>
          </p:nvPr>
        </p:nvPicPr>
        <p:blipFill>
          <a:blip r:embed="rId3"/>
          <a:srcRect l="-18187" r="-1818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2904"/>
            <a:ext cx="7772400" cy="2493819"/>
          </a:xfrm>
        </p:spPr>
        <p:txBody>
          <a:bodyPr>
            <a:normAutofit/>
          </a:bodyPr>
          <a:lstStyle/>
          <a:p>
            <a:r>
              <a:rPr lang="en-US" dirty="0" smtClean="0"/>
              <a:t>As wavelength decreases, frequency increases.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30572" y="3216933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As wavelength increases, frequency decreases.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71</Words>
  <Application>Microsoft Macintosh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Wave Frequency</vt:lpstr>
      <vt:lpstr>Which wave has the lower frequency?</vt:lpstr>
      <vt:lpstr>What is the relationship between wavelength and frequency?</vt:lpstr>
      <vt:lpstr>As wavelength decreases, frequency increases.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 Frequency</dc:title>
  <dc:creator>Billy Auger</dc:creator>
  <cp:lastModifiedBy>Billy Auger</cp:lastModifiedBy>
  <cp:revision>1</cp:revision>
  <dcterms:created xsi:type="dcterms:W3CDTF">2010-12-05T20:54:42Z</dcterms:created>
  <dcterms:modified xsi:type="dcterms:W3CDTF">2010-12-05T22:00:43Z</dcterms:modified>
</cp:coreProperties>
</file>