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 varScale="1">
        <p:scale>
          <a:sx n="61" d="100"/>
          <a:sy n="61" d="100"/>
        </p:scale>
        <p:origin x="-168" y="-1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pPr/>
              <a:t>4/14/16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pPr/>
              <a:t>4/14/16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pPr/>
              <a:t>4/14/16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pPr/>
              <a:t>4/14/16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pPr/>
              <a:t>4/14/16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pPr/>
              <a:t>4/14/16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pPr/>
              <a:t>4/14/16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pPr/>
              <a:t>4/14/16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pPr/>
              <a:t>4/14/16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pPr/>
              <a:t>4/14/16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pPr/>
              <a:t>4/14/16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pPr/>
              <a:t>4/14/16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88829" y="1066171"/>
            <a:ext cx="7729728" cy="1188720"/>
          </a:xfrm>
          <a:solidFill>
            <a:srgbClr val="FFFFFF">
              <a:alpha val="65000"/>
            </a:srgb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771525" dist="774700" dir="1740000" algn="tl" rotWithShape="0">
              <a:srgbClr val="000000">
                <a:alpha val="22000"/>
              </a:srgbClr>
            </a:outerShdw>
          </a:effectLst>
          <a:scene3d>
            <a:camera prst="orthographicFront"/>
            <a:lightRig rig="threePt" dir="t"/>
          </a:scene3d>
          <a:sp3d>
            <a:bevelT w="69850" prst="coolSlant"/>
          </a:sp3d>
        </p:spPr>
        <p:txBody>
          <a:bodyPr>
            <a:normAutofit/>
          </a:bodyPr>
          <a:lstStyle/>
          <a:p>
            <a:r>
              <a:rPr lang="en-US" sz="4000" dirty="0" smtClean="0">
                <a:latin typeface="Arial"/>
                <a:ea typeface="Impact" charset="0"/>
                <a:cs typeface="Arial"/>
              </a:rPr>
              <a:t>Heat</a:t>
            </a:r>
            <a:endParaRPr lang="en-US" sz="4000" dirty="0">
              <a:latin typeface="Arial"/>
              <a:ea typeface="Impact" charset="0"/>
              <a:cs typeface="Arial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88829" y="3051211"/>
            <a:ext cx="7729728" cy="3101983"/>
          </a:xfrm>
        </p:spPr>
        <p:txBody>
          <a:bodyPr/>
          <a:lstStyle/>
          <a:p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Heat is the energy of particles moving in matter.</a:t>
            </a: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Heat moves from a warmer region to a cooler region.</a:t>
            </a: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4800556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653420" y="1855620"/>
            <a:ext cx="3013200" cy="3013200"/>
          </a:xfrm>
          <a:prstGeom prst="rect">
            <a:avLst/>
          </a:prstGeom>
          <a:solidFill>
            <a:srgbClr val="1F80FE">
              <a:alpha val="75000"/>
            </a:srgbClr>
          </a:solidFill>
          <a:ln w="76200">
            <a:solidFill>
              <a:srgbClr val="1F80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solidFill>
                  <a:prstClr val="white"/>
                </a:solidFill>
              </a:rPr>
              <a:t>Cold</a:t>
            </a:r>
            <a:endParaRPr lang="en-US" sz="400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86040" y="1949760"/>
            <a:ext cx="3020040" cy="3020040"/>
          </a:xfrm>
          <a:prstGeom prst="rect">
            <a:avLst/>
          </a:prstGeom>
          <a:solidFill>
            <a:srgbClr val="ED331F">
              <a:alpha val="75000"/>
            </a:srgbClr>
          </a:solidFill>
          <a:ln w="76200">
            <a:solidFill>
              <a:srgbClr val="ED33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white"/>
                </a:solidFill>
              </a:rPr>
              <a:t>Hot</a:t>
            </a:r>
            <a:endParaRPr lang="en-US" sz="4000" dirty="0">
              <a:solidFill>
                <a:prstClr val="white"/>
              </a:solidFill>
            </a:endParaRPr>
          </a:p>
        </p:txBody>
      </p:sp>
      <p:sp>
        <p:nvSpPr>
          <p:cNvPr id="50" name="Right Arrow 49"/>
          <p:cNvSpPr/>
          <p:nvPr/>
        </p:nvSpPr>
        <p:spPr>
          <a:xfrm>
            <a:off x="4963065" y="2771730"/>
            <a:ext cx="2633370" cy="1376100"/>
          </a:xfrm>
          <a:prstGeom prst="rightArrow">
            <a:avLst>
              <a:gd name="adj1" fmla="val 53496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5647472" y="2374052"/>
            <a:ext cx="3175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smtClean="0"/>
              <a:t>Heat</a:t>
            </a:r>
            <a:endParaRPr lang="en-US" sz="300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6906642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0"/>
            <a:ext cx="7729728" cy="1188720"/>
          </a:xfrm>
        </p:spPr>
        <p:txBody>
          <a:bodyPr/>
          <a:lstStyle/>
          <a:p>
            <a:r>
              <a:rPr lang="en-US" dirty="0" smtClean="0"/>
              <a:t>All Matter has heat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1594674"/>
            <a:ext cx="7729728" cy="526332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particles ( atoms and molecules) are always moving.</a:t>
            </a:r>
          </a:p>
          <a:p>
            <a:pPr>
              <a:buFont typeface="Arial" charset="0"/>
              <a:buChar char="•"/>
            </a:pPr>
            <a:r>
              <a:rPr lang="en-US" sz="4000" dirty="0" smtClean="0"/>
              <a:t> For Example: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-The particles that make up ice are vibrating in place.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-The particles in your water bottle slide past each other.</a:t>
            </a: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1569361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0"/>
            <a:ext cx="7729728" cy="1188720"/>
          </a:xfrm>
        </p:spPr>
        <p:txBody>
          <a:bodyPr/>
          <a:lstStyle/>
          <a:p>
            <a:r>
              <a:rPr lang="en-US" smtClean="0"/>
              <a:t>Temperature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1855204"/>
            <a:ext cx="7729728" cy="500279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Kinetic Energy is the energy of motion.</a:t>
            </a:r>
          </a:p>
          <a:p>
            <a:r>
              <a:rPr lang="en-US" sz="4000" dirty="0" smtClean="0"/>
              <a:t>Temperature is a measure of the average kinetic energy (motion) of all the particles in a sample of matter.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15641917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182983" y="1188720"/>
            <a:ext cx="4270248" cy="1642403"/>
          </a:xfrm>
        </p:spPr>
        <p:txBody>
          <a:bodyPr>
            <a:noAutofit/>
          </a:bodyPr>
          <a:lstStyle/>
          <a:p>
            <a:r>
              <a:rPr lang="en-US" sz="2300" dirty="0" smtClean="0"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a:rPr>
              <a:t>Substance </a:t>
            </a:r>
            <a:r>
              <a:rPr lang="en-US" sz="2300" dirty="0" smtClean="0"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tx1"/>
                </a:solidFill>
              </a:rPr>
              <a:t>b </a:t>
            </a:r>
            <a:r>
              <a:rPr lang="en-US" sz="2300" dirty="0" smtClean="0"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a:rPr>
              <a:t>has more kinetic energy. The particles are moving faster.</a:t>
            </a:r>
            <a:endParaRPr lang="en-US" sz="2300" dirty="0"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348814" y="2831123"/>
            <a:ext cx="5668338" cy="4026877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883740" y="1188720"/>
            <a:ext cx="4270248" cy="1642403"/>
          </a:xfrm>
        </p:spPr>
        <p:txBody>
          <a:bodyPr/>
          <a:lstStyle/>
          <a:p>
            <a:r>
              <a:rPr lang="en-US" sz="2300" dirty="0" smtClean="0">
                <a:solidFill>
                  <a:schemeClr val="bg1"/>
                </a:solidFill>
              </a:rPr>
              <a:t>Substance </a:t>
            </a:r>
            <a:r>
              <a:rPr lang="en-US" sz="2300" b="1" dirty="0" smtClean="0">
                <a:solidFill>
                  <a:schemeClr val="bg1"/>
                </a:solidFill>
              </a:rPr>
              <a:t>a </a:t>
            </a:r>
            <a:r>
              <a:rPr lang="en-US" sz="2300" dirty="0" smtClean="0">
                <a:solidFill>
                  <a:schemeClr val="bg1"/>
                </a:solidFill>
              </a:rPr>
              <a:t>has less kinetic energy. The particles are moving slower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9124" y="0"/>
            <a:ext cx="7729728" cy="1188720"/>
          </a:xfrm>
        </p:spPr>
        <p:txBody>
          <a:bodyPr/>
          <a:lstStyle/>
          <a:p>
            <a:r>
              <a:rPr lang="en-US" dirty="0" smtClean="0"/>
              <a:t>Kinetic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452475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Parcel_16x9</Template>
  <TotalTime>315</TotalTime>
  <Words>129</Words>
  <Application>Microsoft Macintosh PowerPoint</Application>
  <PresentationFormat>Custom</PresentationFormat>
  <Paragraphs>18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Parcel</vt:lpstr>
      <vt:lpstr>Heat</vt:lpstr>
      <vt:lpstr>Slide 2</vt:lpstr>
      <vt:lpstr>All Matter has heat</vt:lpstr>
      <vt:lpstr>Temperature</vt:lpstr>
      <vt:lpstr>Kinetic Energy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Auger</dc:creator>
  <cp:lastModifiedBy>GNPS</cp:lastModifiedBy>
  <cp:revision>107</cp:revision>
  <dcterms:created xsi:type="dcterms:W3CDTF">2016-04-14T19:25:01Z</dcterms:created>
  <dcterms:modified xsi:type="dcterms:W3CDTF">2016-04-14T19:39:48Z</dcterms:modified>
</cp:coreProperties>
</file>