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MAGNETISM</a:t>
            </a:r>
            <a:endParaRPr lang="en-US" u="sng" dirty="0"/>
          </a:p>
        </p:txBody>
      </p:sp>
      <p:pic>
        <p:nvPicPr>
          <p:cNvPr id="4" name="Content Placeholder 3" descr="magn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90" r="-16090"/>
          <a:stretch>
            <a:fillRect/>
          </a:stretch>
        </p:blipFill>
        <p:spPr>
          <a:xfrm>
            <a:off x="779463" y="1828800"/>
            <a:ext cx="7583487" cy="4297363"/>
          </a:xfrm>
        </p:spPr>
      </p:pic>
    </p:spTree>
    <p:extLst>
      <p:ext uri="{BB962C8B-B14F-4D97-AF65-F5344CB8AC3E}">
        <p14:creationId xmlns:p14="http://schemas.microsoft.com/office/powerpoint/2010/main" val="413332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9" y="921498"/>
            <a:ext cx="4228623" cy="1053606"/>
          </a:xfrm>
        </p:spPr>
        <p:txBody>
          <a:bodyPr/>
          <a:lstStyle/>
          <a:p>
            <a:pPr algn="l"/>
            <a:r>
              <a:rPr lang="en-US" sz="3200" dirty="0" smtClean="0"/>
              <a:t>What is a magnetism?</a:t>
            </a:r>
            <a:endParaRPr lang="en-US" sz="3200" dirty="0"/>
          </a:p>
        </p:txBody>
      </p:sp>
      <p:pic>
        <p:nvPicPr>
          <p:cNvPr id="6" name="Content Placeholder 5" descr="magnet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30" b="-15530"/>
          <a:stretch>
            <a:fillRect/>
          </a:stretch>
        </p:blipFill>
        <p:spPr>
          <a:xfrm>
            <a:off x="4865688" y="273050"/>
            <a:ext cx="3806825" cy="56276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19" y="1975104"/>
            <a:ext cx="4155733" cy="3200401"/>
          </a:xfrm>
        </p:spPr>
        <p:txBody>
          <a:bodyPr/>
          <a:lstStyle/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Magnetism is a force of attraction or repulsion by magnetic materials.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2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38" y="274320"/>
            <a:ext cx="4189629" cy="1909400"/>
          </a:xfrm>
        </p:spPr>
        <p:txBody>
          <a:bodyPr/>
          <a:lstStyle/>
          <a:p>
            <a:pPr algn="l"/>
            <a:r>
              <a:rPr lang="en-US" dirty="0" smtClean="0"/>
              <a:t>What elements are attracted to a magnet?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42206" b="-42206"/>
          <a:stretch>
            <a:fillRect/>
          </a:stretch>
        </p:blipFill>
        <p:spPr>
          <a:xfrm>
            <a:off x="4864100" y="265113"/>
            <a:ext cx="3959225" cy="632777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1752" y="2501209"/>
            <a:ext cx="3959352" cy="266999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 smtClean="0"/>
              <a:t>Iron, nickel, and cobalt are attracted to magnets….but wood, glass, and plastics are not.</a:t>
            </a:r>
          </a:p>
          <a:p>
            <a:pPr algn="l"/>
            <a:endParaRPr lang="en-US" sz="3200" dirty="0"/>
          </a:p>
          <a:p>
            <a:pPr algn="l"/>
            <a:endParaRPr lang="en-US" sz="3200" dirty="0" smtClean="0"/>
          </a:p>
          <a:p>
            <a:pPr algn="l"/>
            <a:endParaRPr lang="en-US" sz="3200" dirty="0"/>
          </a:p>
          <a:p>
            <a:pPr algn="l"/>
            <a:endParaRPr lang="en-US" sz="3200" dirty="0" smtClean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537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Magnetic Poles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60284" y="1750073"/>
            <a:ext cx="75713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"/>
            </a:pPr>
            <a:r>
              <a:rPr lang="en-US" sz="3200" dirty="0" smtClean="0">
                <a:solidFill>
                  <a:srgbClr val="1C1C10"/>
                </a:solidFill>
              </a:rPr>
              <a:t>Each end of a magnet is called a pole.</a:t>
            </a:r>
          </a:p>
          <a:p>
            <a:pPr marL="457200" indent="-457200">
              <a:buFont typeface="Wingdings" charset="2"/>
              <a:buChar char=""/>
            </a:pPr>
            <a:endParaRPr lang="en-US" sz="3200" dirty="0" smtClean="0">
              <a:solidFill>
                <a:srgbClr val="1C1C10"/>
              </a:solidFill>
            </a:endParaRPr>
          </a:p>
          <a:p>
            <a:pPr marL="457200" indent="-457200">
              <a:buFont typeface="Wingdings" charset="2"/>
              <a:buChar char=""/>
            </a:pPr>
            <a:r>
              <a:rPr lang="en-US" sz="3200" dirty="0" smtClean="0">
                <a:solidFill>
                  <a:srgbClr val="1C1C10"/>
                </a:solidFill>
              </a:rPr>
              <a:t>Every magnet has two poles: </a:t>
            </a:r>
          </a:p>
          <a:p>
            <a:r>
              <a:rPr lang="en-US" sz="3200" dirty="0">
                <a:solidFill>
                  <a:srgbClr val="1C1C10"/>
                </a:solidFill>
              </a:rPr>
              <a:t> </a:t>
            </a:r>
            <a:r>
              <a:rPr lang="en-US" sz="3200" dirty="0" smtClean="0">
                <a:solidFill>
                  <a:srgbClr val="1C1C10"/>
                </a:solidFill>
              </a:rPr>
              <a:t>      North Pole</a:t>
            </a:r>
          </a:p>
          <a:p>
            <a:r>
              <a:rPr lang="en-US" sz="3200" dirty="0">
                <a:solidFill>
                  <a:srgbClr val="1C1C10"/>
                </a:solidFill>
              </a:rPr>
              <a:t> </a:t>
            </a:r>
            <a:r>
              <a:rPr lang="en-US" sz="3200" dirty="0" smtClean="0">
                <a:solidFill>
                  <a:srgbClr val="1C1C10"/>
                </a:solidFill>
              </a:rPr>
              <a:t>      South Pole</a:t>
            </a:r>
          </a:p>
          <a:p>
            <a:endParaRPr lang="en-US" sz="3200" dirty="0" smtClean="0">
              <a:solidFill>
                <a:srgbClr val="1C1C10"/>
              </a:solidFill>
            </a:endParaRPr>
          </a:p>
          <a:p>
            <a:pPr marL="457200" indent="-457200">
              <a:buFont typeface="Wingdings" charset="2"/>
              <a:buChar char=""/>
            </a:pPr>
            <a:r>
              <a:rPr lang="en-US" sz="3200" dirty="0" smtClean="0">
                <a:solidFill>
                  <a:srgbClr val="1C1C10"/>
                </a:solidFill>
              </a:rPr>
              <a:t>Magnetic forces are strongest at the </a:t>
            </a:r>
          </a:p>
          <a:p>
            <a:r>
              <a:rPr lang="en-US" sz="3200" dirty="0">
                <a:solidFill>
                  <a:srgbClr val="1C1C10"/>
                </a:solidFill>
              </a:rPr>
              <a:t>p</a:t>
            </a:r>
            <a:r>
              <a:rPr lang="en-US" sz="3200" dirty="0" smtClean="0">
                <a:solidFill>
                  <a:srgbClr val="1C1C10"/>
                </a:solidFill>
              </a:rPr>
              <a:t>oles.</a:t>
            </a:r>
            <a:endParaRPr lang="en-US" sz="3200" dirty="0">
              <a:solidFill>
                <a:srgbClr val="1C1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3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Opposites Attract!</a:t>
            </a:r>
            <a:endParaRPr lang="en-US" dirty="0"/>
          </a:p>
        </p:txBody>
      </p:sp>
      <p:pic>
        <p:nvPicPr>
          <p:cNvPr id="5" name="Content Placeholder 4" descr="magnets opposites attract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875" b="-200875"/>
          <a:stretch>
            <a:fillRect/>
          </a:stretch>
        </p:blipFill>
        <p:spPr>
          <a:xfrm>
            <a:off x="4865688" y="273050"/>
            <a:ext cx="3960812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sz="3200" dirty="0" smtClean="0"/>
              <a:t>The North Poles and South Poles are attracted to each other.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20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Poles Repel!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80765" b="-80765"/>
          <a:stretch>
            <a:fillRect/>
          </a:stretch>
        </p:blipFill>
        <p:spPr>
          <a:xfrm>
            <a:off x="4864100" y="265113"/>
            <a:ext cx="3959225" cy="63277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A north pole pushes away a north pole. A south pole pushes away a south pole.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9691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241</TotalTime>
  <Words>117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Precedent</vt:lpstr>
      <vt:lpstr>MAGNETISM</vt:lpstr>
      <vt:lpstr>What is a magnetism?</vt:lpstr>
      <vt:lpstr>What elements are attracted to a magnet?</vt:lpstr>
      <vt:lpstr>Magnetic Poles</vt:lpstr>
      <vt:lpstr>Opposites Attract!</vt:lpstr>
      <vt:lpstr>Like Poles Repel!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</dc:title>
  <dc:creator>Billy Auger</dc:creator>
  <cp:lastModifiedBy>Billy Auger</cp:lastModifiedBy>
  <cp:revision>15</cp:revision>
  <dcterms:created xsi:type="dcterms:W3CDTF">2012-12-07T18:05:49Z</dcterms:created>
  <dcterms:modified xsi:type="dcterms:W3CDTF">2012-12-09T21:30:59Z</dcterms:modified>
</cp:coreProperties>
</file>