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B078415E-3080-364C-910B-F1C1C7B0A959}" type="datetimeFigureOut">
              <a:rPr lang="en-US" smtClean="0"/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3A402C9C-231E-014B-9C45-2F64BC85A00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Motion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000" dirty="0" smtClean="0"/>
              <a:t>Motion is a change in position </a:t>
            </a:r>
            <a:r>
              <a:rPr lang="en-US" sz="3000" i="1" dirty="0" smtClean="0"/>
              <a:t>relative</a:t>
            </a:r>
            <a:r>
              <a:rPr lang="en-US" sz="3000" dirty="0" smtClean="0"/>
              <a:t> to some fixed object or place.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your way to school this morning, you were in motion!</a:t>
            </a:r>
          </a:p>
          <a:p>
            <a:r>
              <a:rPr lang="en-US" sz="2800" dirty="0" smtClean="0"/>
              <a:t>Obvious, yes,  but what if we have to prove it?</a:t>
            </a:r>
          </a:p>
          <a:p>
            <a:r>
              <a:rPr lang="en-US" sz="2800" dirty="0" smtClean="0"/>
              <a:t>Well, the distance between yourself and the school (fixed position) kept changing.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>
              <a:buFont typeface="Arial"/>
              <a:buChar char="•"/>
            </a:pPr>
            <a:r>
              <a:rPr lang="en-US" sz="2800" dirty="0" smtClean="0"/>
              <a:t> As the bus picks up students, its position relative to     the school is always changing.</a:t>
            </a:r>
            <a:endParaRPr lang="en-US" sz="2800" dirty="0"/>
          </a:p>
        </p:txBody>
      </p:sp>
      <p:pic>
        <p:nvPicPr>
          <p:cNvPr id="9" name="Content Placeholder 8" descr="school bus rout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367" r="-1336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45</TotalTime>
  <Words>75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Exhibit</vt:lpstr>
      <vt:lpstr>Motion</vt:lpstr>
      <vt:lpstr>Slide 2</vt:lpstr>
      <vt:lpstr> As the bus picks up students, its position relative to     the school is always changing.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GNPS</dc:creator>
  <cp:lastModifiedBy>GNPS</cp:lastModifiedBy>
  <cp:revision>8</cp:revision>
  <dcterms:created xsi:type="dcterms:W3CDTF">2012-04-17T12:38:50Z</dcterms:created>
  <dcterms:modified xsi:type="dcterms:W3CDTF">2012-04-17T13:23:58Z</dcterms:modified>
</cp:coreProperties>
</file>