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EA2A9B0-64BB-CF44-B561-FB631F6E4D12}" type="datetimeFigureOut">
              <a:rPr lang="en-US" smtClean="0"/>
              <a:pPr/>
              <a:t>4/22/12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C6984BC2-7E1D-B14E-B298-8C3E660D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u="sng" dirty="0" smtClean="0"/>
              <a:t>Velocity and Acceleration</a:t>
            </a:r>
            <a:endParaRPr lang="en-US" sz="3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Velocity describes speed </a:t>
            </a:r>
            <a:r>
              <a:rPr lang="en-US" sz="2800" i="1" dirty="0" smtClean="0"/>
              <a:t>and direction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An example of velocity: The car is traveling at a rate of 55 mi/hr heading west.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Acceleration describes how fast the velocity of a moving object is </a:t>
            </a:r>
            <a:r>
              <a:rPr lang="en-US" sz="2800" i="1" dirty="0" smtClean="0"/>
              <a:t>changing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Acceleration = change in velocity ÷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</a:t>
            </a:r>
          </a:p>
          <a:p>
            <a:pPr>
              <a:buNone/>
            </a:pPr>
            <a:r>
              <a:rPr lang="en-US" sz="2800" dirty="0" smtClean="0"/>
              <a:t>Acceleration = change in velocity ÷ time</a:t>
            </a:r>
          </a:p>
          <a:p>
            <a:pPr>
              <a:buNone/>
            </a:pPr>
            <a:r>
              <a:rPr lang="en-US" sz="2800" dirty="0" smtClean="0"/>
              <a:t>                                  = 150 </a:t>
            </a:r>
            <a:r>
              <a:rPr lang="en-US" sz="2800" dirty="0" err="1" smtClean="0"/>
              <a:t>m</a:t>
            </a:r>
            <a:r>
              <a:rPr lang="en-US" sz="2800" dirty="0" smtClean="0"/>
              <a:t>/sec ÷ 10 sec</a:t>
            </a:r>
          </a:p>
          <a:p>
            <a:pPr>
              <a:buNone/>
            </a:pPr>
            <a:r>
              <a:rPr lang="en-US" sz="2800" dirty="0" smtClean="0"/>
              <a:t>                                  = 15 </a:t>
            </a:r>
            <a:r>
              <a:rPr lang="en-US" sz="2800" dirty="0" err="1" smtClean="0"/>
              <a:t>m</a:t>
            </a:r>
            <a:r>
              <a:rPr lang="en-US" sz="2800" dirty="0" smtClean="0"/>
              <a:t>/sec/</a:t>
            </a:r>
            <a:r>
              <a:rPr lang="en-US" sz="2800" smtClean="0"/>
              <a:t>sec</a:t>
            </a:r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r>
              <a:rPr lang="en-US" sz="2800" dirty="0" smtClean="0"/>
              <a:t>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28</TotalTime>
  <Words>76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Exhibit</vt:lpstr>
      <vt:lpstr>Velocity and Acceleration</vt:lpstr>
      <vt:lpstr>Slide 2</vt:lpstr>
      <vt:lpstr>Slide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 and Acceleration</dc:title>
  <dc:creator>Billy Auger</dc:creator>
  <cp:lastModifiedBy>Billy Auger</cp:lastModifiedBy>
  <cp:revision>4</cp:revision>
  <dcterms:created xsi:type="dcterms:W3CDTF">2012-04-22T19:44:49Z</dcterms:created>
  <dcterms:modified xsi:type="dcterms:W3CDTF">2012-04-22T19:45:32Z</dcterms:modified>
</cp:coreProperties>
</file>