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16200000" scaled="1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17059"/>
            <a:ext cx="7772400" cy="1655064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b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62979"/>
            <a:ext cx="7772400" cy="1500187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ts val="2000"/>
              </a:lnSpc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/>
        </p:nvSpPr>
        <p:spPr>
          <a:xfrm>
            <a:off x="280416" y="1525588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107576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9BBAD887-8534-A248-8BC9-6D81F0FBB66C}" type="datetimeFigureOut">
              <a:rPr lang="en-US" smtClean="0"/>
              <a:pPr/>
              <a:t>4/25/12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2AB21B1D-E6C3-F04D-84F9-1961D52CE8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Momentum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Momentum is the combined effect of the mass and velocity of an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Law of 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law states that momentum can be transferred but cannot be lost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Newton’s Cradle</a:t>
            </a:r>
            <a:endParaRPr lang="en-US" u="sng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6514" r="-6514"/>
          <a:stretch>
            <a:fillRect/>
          </a:stretch>
        </p:blipFill>
        <p:spPr>
          <a:xfrm>
            <a:off x="0" y="1610399"/>
            <a:ext cx="9144000" cy="503364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43</TotalTime>
  <Words>36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Exhibit</vt:lpstr>
      <vt:lpstr>Momentum</vt:lpstr>
      <vt:lpstr>The Law of Conservation of Momentum</vt:lpstr>
      <vt:lpstr>Newton’s Cradle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</dc:title>
  <dc:creator>GNPS</dc:creator>
  <cp:lastModifiedBy>GNPS</cp:lastModifiedBy>
  <cp:revision>5</cp:revision>
  <dcterms:created xsi:type="dcterms:W3CDTF">2012-04-25T14:23:12Z</dcterms:created>
  <dcterms:modified xsi:type="dcterms:W3CDTF">2012-04-25T14:40:20Z</dcterms:modified>
</cp:coreProperties>
</file>