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6113" y="1447800"/>
            <a:ext cx="7851775" cy="3200400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537447"/>
            <a:ext cx="7826281" cy="162709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86061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Wingdings 2" pitchFamily="18" charset="2"/>
              <a:buNone/>
              <a:defRPr sz="18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746F-F75F-8E4B-BB49-C177FA542A26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4559-F0D5-8A42-897D-66511098A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856" y="1600200"/>
            <a:ext cx="3931920" cy="56673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" y="457200"/>
            <a:ext cx="3474720" cy="510235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2856" y="2240280"/>
            <a:ext cx="3931920" cy="210312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746F-F75F-8E4B-BB49-C177FA542A26}" type="datetimeFigureOut">
              <a:rPr lang="en-US" smtClean="0"/>
              <a:t>4/30/12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4559-F0D5-8A42-897D-66511098A0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8577263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746F-F75F-8E4B-BB49-C177FA542A26}" type="datetimeFigureOut">
              <a:rPr lang="en-US" smtClean="0"/>
              <a:t>4/30/12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4559-F0D5-8A42-897D-66511098A0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745038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746F-F75F-8E4B-BB49-C177FA542A26}" type="datetimeFigureOut">
              <a:rPr lang="en-US" smtClean="0"/>
              <a:t>4/30/12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4559-F0D5-8A42-897D-66511098A0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746F-F75F-8E4B-BB49-C177FA542A26}" type="datetimeFigureOut">
              <a:rPr lang="en-US" smtClean="0"/>
              <a:t>4/30/12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4559-F0D5-8A42-897D-66511098A0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4"/>
          </p:nvPr>
        </p:nvSpPr>
        <p:spPr>
          <a:xfrm>
            <a:off x="282575" y="458788"/>
            <a:ext cx="8577263" cy="3849624"/>
          </a:xfrm>
          <a:noFill/>
          <a:ln w="44450">
            <a:solidFill>
              <a:schemeClr val="bg1"/>
            </a:solidFill>
            <a:miter lim="800000"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media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746F-F75F-8E4B-BB49-C177FA542A26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4559-F0D5-8A42-897D-66511098A0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8788"/>
            <a:ext cx="1447800" cy="579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458788"/>
            <a:ext cx="6521450" cy="579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746F-F75F-8E4B-BB49-C177FA542A26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4559-F0D5-8A42-897D-66511098A0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746F-F75F-8E4B-BB49-C177FA542A26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4559-F0D5-8A42-897D-66511098A013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Freeform 1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71725" y="381000"/>
            <a:ext cx="4400550" cy="3048000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350" y="4146363"/>
            <a:ext cx="7856538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0871"/>
            <a:ext cx="7856538" cy="614081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746F-F75F-8E4B-BB49-C177FA542A26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4559-F0D5-8A42-897D-66511098A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17059"/>
            <a:ext cx="7772400" cy="1655064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62979"/>
            <a:ext cx="7772400" cy="1500187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746F-F75F-8E4B-BB49-C177FA542A26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4559-F0D5-8A42-897D-66511098A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501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746F-F75F-8E4B-BB49-C177FA542A26}" type="datetimeFigureOut">
              <a:rPr lang="en-US" smtClean="0"/>
              <a:t>4/30/12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4559-F0D5-8A42-897D-66511098A01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Freeform 1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601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746F-F75F-8E4B-BB49-C177FA542A26}" type="datetimeFigureOut">
              <a:rPr lang="en-US" smtClean="0"/>
              <a:t>4/30/12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4559-F0D5-8A42-897D-66511098A0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746F-F75F-8E4B-BB49-C177FA542A26}" type="datetimeFigureOut">
              <a:rPr lang="en-US" smtClean="0"/>
              <a:t>4/30/12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4559-F0D5-8A42-897D-66511098A01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Freeform 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Freeform 11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Freeform 12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746F-F75F-8E4B-BB49-C177FA542A26}" type="datetimeFigureOut">
              <a:rPr lang="en-US" smtClean="0"/>
              <a:t>4/30/12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4559-F0D5-8A42-897D-66511098A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802910"/>
            <a:ext cx="3474720" cy="116205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10" y="449705"/>
            <a:ext cx="3931920" cy="57813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340" y="2057399"/>
            <a:ext cx="3474720" cy="37338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746F-F75F-8E4B-BB49-C177FA542A26}" type="datetimeFigureOut">
              <a:rPr lang="en-US" smtClean="0"/>
              <a:t>4/30/12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4559-F0D5-8A42-897D-66511098A0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565" y="1600200"/>
            <a:ext cx="7878788" cy="463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9057746F-F75F-8E4B-BB49-C177FA542A26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416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D5D14559-F0D5-8A42-897D-66511098A01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Newton’s first law of motion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first law states that an object will remain at rest or move at a constant speed in a straight line unless it is acted on by an unbalanced force.</a:t>
            </a:r>
          </a:p>
          <a:p>
            <a:r>
              <a:rPr lang="en-US" sz="2800" dirty="0" smtClean="0"/>
              <a:t>This tendency of an object to stay at rest or in motion is called </a:t>
            </a:r>
            <a:r>
              <a:rPr lang="en-US" sz="2800" i="1" u="sng" dirty="0" smtClean="0"/>
              <a:t>inertia</a:t>
            </a:r>
            <a:r>
              <a:rPr lang="en-US" sz="2800" dirty="0" smtClean="0"/>
              <a:t>.</a:t>
            </a:r>
            <a:endParaRPr lang="en-US" sz="28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l"/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Driving in a car:</a:t>
            </a:r>
          </a:p>
          <a:p>
            <a:pPr>
              <a:buNone/>
            </a:pPr>
            <a:r>
              <a:rPr lang="en-US" sz="2800" dirty="0" smtClean="0"/>
              <a:t>        1- If the car suddenly stops, your body tends to keep moving forward.</a:t>
            </a:r>
          </a:p>
          <a:p>
            <a:pPr>
              <a:buNone/>
            </a:pPr>
            <a:r>
              <a:rPr lang="en-US" sz="2800" dirty="0" smtClean="0"/>
              <a:t>        2- If the car starts moving again, your body tends to stay at rest. You move forward because the car seat exerts an unbalanced force on your body.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-1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13465" r="-1346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13612" r="-1361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-2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21124" r="-2112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-3.jpeg"/>
          <p:cNvPicPr>
            <a:picLocks noGrp="1" noChangeAspect="1"/>
          </p:cNvPicPr>
          <p:nvPr>
            <p:ph idx="1"/>
          </p:nvPr>
        </p:nvPicPr>
        <p:blipFill>
          <a:blip r:embed="rId2"/>
          <a:srcRect t="-17429" b="-1742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hibit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Exhibit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Exhibi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10000"/>
                <a:lumMod val="70000"/>
              </a:schemeClr>
            </a:gs>
            <a:gs pos="50000">
              <a:schemeClr val="phClr">
                <a:tint val="80000"/>
                <a:satMod val="135000"/>
              </a:schemeClr>
            </a:gs>
            <a:gs pos="100000">
              <a:schemeClr val="phClr">
                <a:tint val="3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10000"/>
                <a:lumMod val="70000"/>
              </a:schemeClr>
            </a:gs>
            <a:gs pos="65000">
              <a:schemeClr val="phClr">
                <a:shade val="90000"/>
                <a:satMod val="200000"/>
                <a:lumMod val="110000"/>
              </a:schemeClr>
            </a:gs>
            <a:gs pos="100000">
              <a:schemeClr val="phClr">
                <a:tint val="90000"/>
                <a:shade val="100000"/>
                <a:satMod val="250000"/>
                <a:lumMod val="150000"/>
              </a:schemeClr>
            </a:gs>
          </a:gsLst>
          <a:lin ang="16200000" scaled="1"/>
        </a:gradFill>
      </a:fillStyleLst>
      <a:lnStyleLst>
        <a:ln w="31750" cap="flat" cmpd="sng" algn="ctr">
          <a:solidFill>
            <a:schemeClr val="phClr"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alpha val="95000"/>
            </a:schemeClr>
          </a:solidFill>
          <a:prstDash val="solid"/>
        </a:ln>
        <a:ln w="50800" cap="flat" cmpd="sng" algn="ctr">
          <a:solidFill>
            <a:schemeClr val="phClr">
              <a:alpha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5000" endPos="15000" dist="50800" dir="5400000" sy="-100000" rotWithShape="0"/>
          </a:effectLst>
        </a:effectStyle>
        <a:effectStyle>
          <a:effectLst>
            <a:innerShdw blurRad="76200" dist="25400" dir="5400000">
              <a:srgbClr val="FFFFFF">
                <a:alpha val="50000"/>
              </a:srgbClr>
            </a:innerShdw>
            <a:outerShdw blurRad="254000" dist="254000" dir="5400000" sx="90000" sy="-30000" rotWithShape="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  <a:lumMod val="30000"/>
              </a:schemeClr>
              <a:schemeClr val="phClr">
                <a:tint val="70000"/>
                <a:satMod val="500000"/>
                <a:lumMod val="5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Exhibit.thmx</Template>
  <TotalTime>21</TotalTime>
  <Words>109</Words>
  <Application>Microsoft Macintosh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Exhibit</vt:lpstr>
      <vt:lpstr>Newton’s first law of motion</vt:lpstr>
      <vt:lpstr>Examples:</vt:lpstr>
      <vt:lpstr>Slide 3</vt:lpstr>
      <vt:lpstr>Slide 4</vt:lpstr>
      <vt:lpstr>Slide 5</vt:lpstr>
      <vt:lpstr>Slide 6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first law of motion</dc:title>
  <dc:creator>GNPS</dc:creator>
  <cp:lastModifiedBy>GNPS</cp:lastModifiedBy>
  <cp:revision>4</cp:revision>
  <dcterms:created xsi:type="dcterms:W3CDTF">2012-04-30T18:33:45Z</dcterms:created>
  <dcterms:modified xsi:type="dcterms:W3CDTF">2012-04-30T18:55:26Z</dcterms:modified>
</cp:coreProperties>
</file>