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65" r:id="rId2"/>
    <p:sldId id="268" r:id="rId3"/>
    <p:sldId id="269" r:id="rId4"/>
    <p:sldId id="270" r:id="rId5"/>
    <p:sldId id="260" r:id="rId6"/>
    <p:sldId id="257" r:id="rId7"/>
    <p:sldId id="261" r:id="rId8"/>
    <p:sldId id="258" r:id="rId9"/>
    <p:sldId id="259" r:id="rId10"/>
    <p:sldId id="262" r:id="rId11"/>
    <p:sldId id="263" r:id="rId12"/>
    <p:sldId id="264" r:id="rId13"/>
    <p:sldId id="256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6" d="100"/>
          <a:sy n="66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3E81-4428-40FD-ABA9-8F55C9259A99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8259E-D5C6-4F87-90D9-D6F07A1D9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8259E-D5C6-4F87-90D9-D6F07A1D9D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4D319B-2E2E-454B-A70F-2EB91AC1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A24239-F192-4D76-B6E2-63D38F5897FD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B9B9D3-BBA4-4A2B-A3D8-7B93777168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dirty="0" smtClean="0"/>
              <a:t>Observations and Inferences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3581400" cy="4495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Warmup</a:t>
            </a:r>
            <a:r>
              <a:rPr lang="en-US" sz="3300" dirty="0" smtClean="0"/>
              <a:t>?</a:t>
            </a:r>
            <a:endParaRPr lang="en-US" sz="3300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Look at the drawing. </a:t>
            </a:r>
          </a:p>
          <a:p>
            <a:pPr algn="l"/>
            <a:r>
              <a:rPr lang="en-US" dirty="0" smtClean="0"/>
              <a:t>What do you notice and what do you think </a:t>
            </a:r>
            <a:r>
              <a:rPr lang="en-US" dirty="0" smtClean="0"/>
              <a:t>happened?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tricky-track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1400" y="1371600"/>
            <a:ext cx="5562600" cy="5486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p1.blogger.com/_9Pq0GVJe1yE/R9l-KbUFJ2I/AAAAAAAAAEk/LPtxMTj6QiY/s320/crying_baby_rbby_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3048000" cy="304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24384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oygeniusreport.com/wp-content/uploads/image/smashed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810000" cy="2962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36576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ealthline.com/blogs/diet_nutrition/uploaded_images/fat-cat-712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2914650" cy="3400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0480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1.prweb.com/prfiles/2004/12/17/190135/Troop_looking_through_broken_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33400"/>
            <a:ext cx="6096000" cy="4077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2004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</a:t>
            </a:r>
            <a:r>
              <a:rPr lang="en-US" dirty="0" err="1" smtClean="0"/>
              <a:t>vs</a:t>
            </a:r>
            <a:r>
              <a:rPr lang="en-US" dirty="0" smtClean="0"/>
              <a:t> Qualitative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Quantitative observations are ones that are based on a QUANTITY. </a:t>
            </a:r>
          </a:p>
          <a:p>
            <a:r>
              <a:rPr lang="en-US" dirty="0" smtClean="0"/>
              <a:t>These would be measurements. 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Qualitative Observations. </a:t>
            </a:r>
          </a:p>
          <a:p>
            <a:r>
              <a:rPr lang="en-US" dirty="0" smtClean="0"/>
              <a:t>These are based on characteristics. 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Texture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difference between an observation and an inference. </a:t>
            </a:r>
          </a:p>
          <a:p>
            <a:r>
              <a:rPr lang="en-US" dirty="0" smtClean="0"/>
              <a:t>What is the difference between a quantitative observation and a qualitative observation. </a:t>
            </a:r>
          </a:p>
          <a:p>
            <a:r>
              <a:rPr lang="en-US" dirty="0" smtClean="0"/>
              <a:t>How can people have different inferences about the same observations.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14800"/>
          </a:xfrm>
        </p:spPr>
        <p:txBody>
          <a:bodyPr/>
          <a:lstStyle/>
          <a:p>
            <a:r>
              <a:rPr lang="en-US" dirty="0" smtClean="0"/>
              <a:t>Scientists do two main types of studies. </a:t>
            </a:r>
          </a:p>
          <a:p>
            <a:pPr lvl="1"/>
            <a:r>
              <a:rPr lang="en-US" dirty="0" smtClean="0"/>
              <a:t>Experimental                      </a:t>
            </a:r>
            <a:r>
              <a:rPr lang="en-US" dirty="0" smtClean="0"/>
              <a:t>Observational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6" name="Picture 2" descr="http://www.crackerville.com/experiments/experim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2190750" cy="2773899"/>
          </a:xfrm>
          <a:prstGeom prst="rect">
            <a:avLst/>
          </a:prstGeom>
          <a:noFill/>
        </p:spPr>
      </p:pic>
      <p:pic>
        <p:nvPicPr>
          <p:cNvPr id="1028" name="Picture 4" descr="http://www.epa.gov/glnpo/active/2003/junjul03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2057400" cy="29542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579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Control,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Study, Observe</a:t>
            </a:r>
            <a:r>
              <a:rPr lang="en-US" smtClean="0"/>
              <a:t>, analyze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icky-tracks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762000"/>
            <a:ext cx="3290888" cy="5486400"/>
          </a:xfrm>
          <a:noFill/>
          <a:ln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80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How does your story change?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25931" y="457200"/>
            <a:ext cx="44180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Observations and 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Inferences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ricky-tracks1&amp;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57200"/>
            <a:ext cx="2917825" cy="6019800"/>
          </a:xfrm>
          <a:noFill/>
          <a:ln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182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267200" y="1905000"/>
            <a:ext cx="2951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your story change?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4800" y="304800"/>
            <a:ext cx="44180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Observations and 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Inferences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tricky-tracks1&amp;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609600"/>
            <a:ext cx="2659063" cy="5486400"/>
          </a:xfrm>
          <a:noFill/>
          <a:ln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9600" y="2362200"/>
            <a:ext cx="414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What do you observe?</a:t>
            </a:r>
          </a:p>
          <a:p>
            <a:endParaRPr lang="en-US" sz="2400"/>
          </a:p>
          <a:p>
            <a:r>
              <a:rPr lang="en-US" sz="2400"/>
              <a:t>What do you infer?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Compare what you think now </a:t>
            </a:r>
          </a:p>
          <a:p>
            <a:r>
              <a:rPr lang="en-US" sz="2400"/>
              <a:t>to your earlier written accounts.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25931" y="457200"/>
            <a:ext cx="44180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Observations and 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Inferences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srael-dental.co.il/humor/break-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267200" cy="568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9144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Observations and Inferences</a:t>
            </a:r>
          </a:p>
          <a:p>
            <a:endParaRPr lang="en-US" dirty="0"/>
          </a:p>
          <a:p>
            <a:r>
              <a:rPr lang="en-US" sz="2800" b="1" dirty="0" smtClean="0"/>
              <a:t>Observations </a:t>
            </a:r>
            <a:r>
              <a:rPr lang="en-US" sz="2400" dirty="0" smtClean="0"/>
              <a:t>are what you notice</a:t>
            </a:r>
          </a:p>
          <a:p>
            <a:r>
              <a:rPr lang="en-US" sz="2800" b="1" dirty="0" smtClean="0"/>
              <a:t>Inferences</a:t>
            </a:r>
            <a:r>
              <a:rPr lang="en-US" sz="2400" b="1" dirty="0" smtClean="0"/>
              <a:t> </a:t>
            </a:r>
            <a:r>
              <a:rPr lang="en-US" sz="2400" dirty="0" smtClean="0"/>
              <a:t>are your reactions, thoughts or explanations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nthusiasm.cozy.org/wp-content/uploads/2007/09/funny-kittens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185" y="304800"/>
            <a:ext cx="4655265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30480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z.about.com/d/politicalhumor/1/0/w/d/rove_arres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3810000" cy="3371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36576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cology.com/wp-content/uploads/2008/02/200802011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6400800" cy="4051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rangutanfoundation.wildlifedirect.org/files/2008/04/break-i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263842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38600" y="3429000"/>
            <a:ext cx="33528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Write  one observation. </a:t>
            </a:r>
          </a:p>
          <a:p>
            <a:endParaRPr lang="en-US" sz="3600" dirty="0" smtClean="0"/>
          </a:p>
          <a:p>
            <a:r>
              <a:rPr lang="en-US" sz="3600" dirty="0" smtClean="0"/>
              <a:t>Write one inference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468</TotalTime>
  <Words>226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Observations and Inferences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Quantitative vs Qualitative</vt:lpstr>
      <vt:lpstr>Summary</vt:lpstr>
      <vt:lpstr>Scientific Method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e200701674</dc:creator>
  <cp:lastModifiedBy>e200701674</cp:lastModifiedBy>
  <cp:revision>32</cp:revision>
  <dcterms:created xsi:type="dcterms:W3CDTF">2008-08-18T15:49:47Z</dcterms:created>
  <dcterms:modified xsi:type="dcterms:W3CDTF">2009-09-02T13:07:24Z</dcterms:modified>
</cp:coreProperties>
</file>