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gif" ContentType="image/gi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-3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CCB9D-5684-2148-86E7-56BF58F978B6}" type="datetimeFigureOut">
              <a:rPr lang="en-US" smtClean="0"/>
              <a:pPr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67561-864D-4840-8CF2-5215F5BFAE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CCB9D-5684-2148-86E7-56BF58F978B6}" type="datetimeFigureOut">
              <a:rPr lang="en-US" smtClean="0"/>
              <a:pPr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67561-864D-4840-8CF2-5215F5BFAE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CCB9D-5684-2148-86E7-56BF58F978B6}" type="datetimeFigureOut">
              <a:rPr lang="en-US" smtClean="0"/>
              <a:pPr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67561-864D-4840-8CF2-5215F5BFAE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CCB9D-5684-2148-86E7-56BF58F978B6}" type="datetimeFigureOut">
              <a:rPr lang="en-US" smtClean="0"/>
              <a:pPr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67561-864D-4840-8CF2-5215F5BFAE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CCB9D-5684-2148-86E7-56BF58F978B6}" type="datetimeFigureOut">
              <a:rPr lang="en-US" smtClean="0"/>
              <a:pPr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67561-864D-4840-8CF2-5215F5BFAE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CCB9D-5684-2148-86E7-56BF58F978B6}" type="datetimeFigureOut">
              <a:rPr lang="en-US" smtClean="0"/>
              <a:pPr/>
              <a:t>12/2/14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67561-864D-4840-8CF2-5215F5BFAE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CCB9D-5684-2148-86E7-56BF58F978B6}" type="datetimeFigureOut">
              <a:rPr lang="en-US" smtClean="0"/>
              <a:pPr/>
              <a:t>12/2/14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67561-864D-4840-8CF2-5215F5BFAE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CCB9D-5684-2148-86E7-56BF58F978B6}" type="datetimeFigureOut">
              <a:rPr lang="en-US" smtClean="0"/>
              <a:pPr/>
              <a:t>12/2/14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67561-864D-4840-8CF2-5215F5BFAE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CCB9D-5684-2148-86E7-56BF58F978B6}" type="datetimeFigureOut">
              <a:rPr lang="en-US" smtClean="0"/>
              <a:pPr/>
              <a:t>12/2/14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67561-864D-4840-8CF2-5215F5BFAE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CCB9D-5684-2148-86E7-56BF58F978B6}" type="datetimeFigureOut">
              <a:rPr lang="en-US" smtClean="0"/>
              <a:pPr/>
              <a:t>12/2/14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67561-864D-4840-8CF2-5215F5BFAE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CCB9D-5684-2148-86E7-56BF58F978B6}" type="datetimeFigureOut">
              <a:rPr lang="en-US" smtClean="0"/>
              <a:pPr/>
              <a:t>12/2/14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67561-864D-4840-8CF2-5215F5BFAE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CCB9D-5684-2148-86E7-56BF58F978B6}" type="datetimeFigureOut">
              <a:rPr lang="en-US" smtClean="0"/>
              <a:pPr/>
              <a:t>12/2/14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67561-864D-4840-8CF2-5215F5BFAE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>
                <a:latin typeface="Arial"/>
                <a:cs typeface="Arial"/>
              </a:rPr>
              <a:t>Reading a Graduated Cylinder</a:t>
            </a:r>
            <a:endParaRPr lang="en-US" sz="3500" dirty="0">
              <a:latin typeface="Arial"/>
              <a:cs typeface="Arial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Scale (What is each line worth?)</a:t>
            </a:r>
          </a:p>
          <a:p>
            <a:endParaRPr lang="en-US" dirty="0" smtClean="0"/>
          </a:p>
          <a:p>
            <a:r>
              <a:rPr lang="en-US" dirty="0" smtClean="0"/>
              <a:t>Measure bottom of meniscus</a:t>
            </a:r>
          </a:p>
          <a:p>
            <a:endParaRPr lang="en-US" dirty="0" smtClean="0"/>
          </a:p>
          <a:p>
            <a:r>
              <a:rPr lang="en-US" dirty="0" smtClean="0"/>
              <a:t>Get to </a:t>
            </a:r>
            <a:r>
              <a:rPr lang="en-US" smtClean="0"/>
              <a:t>eye level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55749"/>
          </a:xfrm>
        </p:spPr>
        <p:txBody>
          <a:bodyPr>
            <a:normAutofit/>
          </a:bodyPr>
          <a:lstStyle/>
          <a:p>
            <a:r>
              <a:rPr lang="en-US" sz="3200" b="0" dirty="0">
                <a:latin typeface="Arial"/>
                <a:cs typeface="Arial"/>
              </a:rPr>
              <a:t> </a:t>
            </a:r>
            <a:r>
              <a:rPr lang="en-US" sz="3200" b="0" dirty="0" smtClean="0">
                <a:latin typeface="Arial"/>
                <a:cs typeface="Arial"/>
              </a:rPr>
              <a:t>     </a:t>
            </a:r>
            <a:r>
              <a:rPr lang="en-US" sz="3200" b="0" u="sng" dirty="0" smtClean="0">
                <a:latin typeface="Arial"/>
                <a:cs typeface="Arial"/>
              </a:rPr>
              <a:t>Scale </a:t>
            </a:r>
            <a:endParaRPr lang="en-US" sz="3200" b="0" u="sng" dirty="0">
              <a:latin typeface="Arial"/>
              <a:cs typeface="Arial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68877"/>
            <a:ext cx="3008313" cy="4557286"/>
          </a:xfrm>
        </p:spPr>
        <p:txBody>
          <a:bodyPr>
            <a:norm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Take two numbered lines that are next to each other and find their difference.</a:t>
            </a:r>
            <a:endParaRPr lang="en-US" sz="2800" dirty="0">
              <a:latin typeface="Arial"/>
              <a:cs typeface="Arial"/>
            </a:endParaRPr>
          </a:p>
        </p:txBody>
      </p:sp>
      <p:pic>
        <p:nvPicPr>
          <p:cNvPr id="9" name="Content Placeholder 8" descr="abcd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t="-7252" b="-7252"/>
          <a:stretch>
            <a:fillRect/>
          </a:stretch>
        </p:blipFill>
        <p:spPr/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2279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</a:t>
            </a:r>
            <a:endParaRPr lang="en-US" dirty="0"/>
          </a:p>
        </p:txBody>
      </p:sp>
      <p:pic>
        <p:nvPicPr>
          <p:cNvPr id="5" name="Content Placeholder 4" descr="abcd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t="-7252" b="-7252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Divide that by the number of spaces  between our two numbers.</a:t>
            </a:r>
            <a:endParaRPr lang="en-US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4265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bcde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t="-7252" b="-7252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This tells us what each line is worth.</a:t>
            </a:r>
            <a:endParaRPr lang="en-US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0032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Meniscus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Water </a:t>
            </a:r>
            <a:r>
              <a:rPr lang="en-US" smtClean="0"/>
              <a:t>tends </a:t>
            </a:r>
            <a:r>
              <a:rPr lang="en-US" dirty="0" smtClean="0"/>
              <a:t>to stick to the sides of the graduated cylinder. This is called adhesion. ( A </a:t>
            </a:r>
            <a:r>
              <a:rPr lang="en-US" dirty="0" err="1" smtClean="0"/>
              <a:t>band-aid</a:t>
            </a:r>
            <a:r>
              <a:rPr lang="en-US" dirty="0" smtClean="0"/>
              <a:t> sticks to you, we call it an </a:t>
            </a:r>
            <a:r>
              <a:rPr lang="en-US" i="1" dirty="0" smtClean="0"/>
              <a:t>adhesive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This force of adhesion is a little stronger than the force of cohesion between each water molecule.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8183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water takes on a curved shape called a meniscus.</a:t>
            </a:r>
            <a:endParaRPr lang="en-US" dirty="0"/>
          </a:p>
        </p:txBody>
      </p:sp>
      <p:pic>
        <p:nvPicPr>
          <p:cNvPr id="4" name="Picture 3" descr="bcde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582227" y="2677282"/>
            <a:ext cx="4598509" cy="3448881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9654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get eye level and read the bottom of the meniscus……..the bottom of the curve.</a:t>
            </a:r>
            <a:endParaRPr lang="en-US" dirty="0"/>
          </a:p>
        </p:txBody>
      </p:sp>
      <p:pic>
        <p:nvPicPr>
          <p:cNvPr id="4" name="Picture 3" descr="anglemeniscu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400300" y="2887663"/>
            <a:ext cx="4343400" cy="3238500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0177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145</Words>
  <Application>Microsoft Macintosh PowerPoint</Application>
  <PresentationFormat>On-screen Show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Reading a Graduated Cylinder</vt:lpstr>
      <vt:lpstr>      Scale </vt:lpstr>
      <vt:lpstr>      </vt:lpstr>
      <vt:lpstr>Slide 4</vt:lpstr>
      <vt:lpstr>Meniscus</vt:lpstr>
      <vt:lpstr>Slide 6</vt:lpstr>
      <vt:lpstr>Slide 7</vt:lpstr>
    </vt:vector>
  </TitlesOfParts>
  <Company>GNPS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a Graduated Cylinder</dc:title>
  <dc:creator>GNPS</dc:creator>
  <cp:lastModifiedBy>GNPS</cp:lastModifiedBy>
  <cp:revision>10</cp:revision>
  <dcterms:created xsi:type="dcterms:W3CDTF">2014-12-02T16:30:11Z</dcterms:created>
  <dcterms:modified xsi:type="dcterms:W3CDTF">2014-12-02T17:00:52Z</dcterms:modified>
</cp:coreProperties>
</file>