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B09B3"/>
    <a:srgbClr val="293B1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5B6D-93DE-A746-95B9-F462C4CB9A3A}" type="datetimeFigureOut">
              <a:rPr lang="en-US" smtClean="0"/>
              <a:pPr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6AA0-12C7-A94E-9F98-241CDFC3C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5B6D-93DE-A746-95B9-F462C4CB9A3A}" type="datetimeFigureOut">
              <a:rPr lang="en-US" smtClean="0"/>
              <a:pPr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6AA0-12C7-A94E-9F98-241CDFC3C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5B6D-93DE-A746-95B9-F462C4CB9A3A}" type="datetimeFigureOut">
              <a:rPr lang="en-US" smtClean="0"/>
              <a:pPr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6AA0-12C7-A94E-9F98-241CDFC3C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5B6D-93DE-A746-95B9-F462C4CB9A3A}" type="datetimeFigureOut">
              <a:rPr lang="en-US" smtClean="0"/>
              <a:pPr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6AA0-12C7-A94E-9F98-241CDFC3C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5B6D-93DE-A746-95B9-F462C4CB9A3A}" type="datetimeFigureOut">
              <a:rPr lang="en-US" smtClean="0"/>
              <a:pPr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6AA0-12C7-A94E-9F98-241CDFC3C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5B6D-93DE-A746-95B9-F462C4CB9A3A}" type="datetimeFigureOut">
              <a:rPr lang="en-US" smtClean="0"/>
              <a:pPr/>
              <a:t>12/6/10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6AA0-12C7-A94E-9F98-241CDFC3C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5B6D-93DE-A746-95B9-F462C4CB9A3A}" type="datetimeFigureOut">
              <a:rPr lang="en-US" smtClean="0"/>
              <a:pPr/>
              <a:t>12/6/10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6AA0-12C7-A94E-9F98-241CDFC3C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5B6D-93DE-A746-95B9-F462C4CB9A3A}" type="datetimeFigureOut">
              <a:rPr lang="en-US" smtClean="0"/>
              <a:pPr/>
              <a:t>12/6/10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6AA0-12C7-A94E-9F98-241CDFC3C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5B6D-93DE-A746-95B9-F462C4CB9A3A}" type="datetimeFigureOut">
              <a:rPr lang="en-US" smtClean="0"/>
              <a:pPr/>
              <a:t>12/6/10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6AA0-12C7-A94E-9F98-241CDFC3C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5B6D-93DE-A746-95B9-F462C4CB9A3A}" type="datetimeFigureOut">
              <a:rPr lang="en-US" smtClean="0"/>
              <a:pPr/>
              <a:t>12/6/10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6AA0-12C7-A94E-9F98-241CDFC3C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5B6D-93DE-A746-95B9-F462C4CB9A3A}" type="datetimeFigureOut">
              <a:rPr lang="en-US" smtClean="0"/>
              <a:pPr/>
              <a:t>12/6/10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6AA0-12C7-A94E-9F98-241CDFC3C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2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E5B6D-93DE-A746-95B9-F462C4CB9A3A}" type="datetimeFigureOut">
              <a:rPr lang="en-US" smtClean="0"/>
              <a:pPr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96AA0-12C7-A94E-9F98-241CDFC3C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>
                <a:solidFill>
                  <a:srgbClr val="1B09B3"/>
                </a:solidFill>
              </a:rPr>
              <a:t>Sound Waves </a:t>
            </a:r>
            <a:endParaRPr lang="en-US" sz="5400" u="sng" dirty="0">
              <a:solidFill>
                <a:srgbClr val="1B09B3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1B09B3"/>
                </a:solidFill>
              </a:rPr>
              <a:t>How do sound waves travel?</a:t>
            </a:r>
          </a:p>
          <a:p>
            <a:r>
              <a:rPr lang="en-US" sz="4000" dirty="0" smtClean="0">
                <a:solidFill>
                  <a:srgbClr val="1B09B3"/>
                </a:solidFill>
              </a:rPr>
              <a:t>Sound waves travel as longitudinal waves.</a:t>
            </a:r>
          </a:p>
          <a:p>
            <a:endParaRPr lang="en-US" sz="4000" dirty="0" smtClean="0">
              <a:solidFill>
                <a:srgbClr val="1B09B3"/>
              </a:solidFill>
            </a:endParaRPr>
          </a:p>
          <a:p>
            <a:pPr>
              <a:buNone/>
            </a:pPr>
            <a:endParaRPr lang="en-US" sz="4000" dirty="0" smtClean="0">
              <a:solidFill>
                <a:srgbClr val="1B09B3"/>
              </a:solidFill>
            </a:endParaRPr>
          </a:p>
          <a:p>
            <a:pPr>
              <a:buNone/>
            </a:pPr>
            <a:endParaRPr lang="en-US" sz="4000" dirty="0">
              <a:solidFill>
                <a:srgbClr val="1B09B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f1601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4246" r="-34246"/>
          <a:stretch>
            <a:fillRect/>
          </a:stretch>
        </p:blipFill>
        <p:spPr>
          <a:xfrm>
            <a:off x="114199" y="738173"/>
            <a:ext cx="9665976" cy="57733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rgbClr val="1B09B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1B09B3"/>
                </a:solidFill>
              </a:rPr>
              <a:t>What causes sound waves?</a:t>
            </a:r>
          </a:p>
          <a:p>
            <a:r>
              <a:rPr lang="en-US" sz="3600" dirty="0" smtClean="0">
                <a:solidFill>
                  <a:srgbClr val="1B09B3"/>
                </a:solidFill>
              </a:rPr>
              <a:t>Sound waves are caused by vibrations.</a:t>
            </a:r>
          </a:p>
          <a:p>
            <a:r>
              <a:rPr lang="en-US" sz="3600" dirty="0" smtClean="0">
                <a:solidFill>
                  <a:srgbClr val="1B09B3"/>
                </a:solidFill>
              </a:rPr>
              <a:t>A vibration is a back-and-forth movement.</a:t>
            </a:r>
          </a:p>
          <a:p>
            <a:r>
              <a:rPr lang="en-US" sz="3600" dirty="0" smtClean="0">
                <a:solidFill>
                  <a:srgbClr val="1B09B3"/>
                </a:solidFill>
              </a:rPr>
              <a:t>As we speak, we can touch our vocal chords and feel vibrations.</a:t>
            </a:r>
          </a:p>
          <a:p>
            <a:pPr>
              <a:buNone/>
            </a:pPr>
            <a:endParaRPr lang="en-US" sz="3600" dirty="0" smtClean="0">
              <a:solidFill>
                <a:srgbClr val="1B09B3"/>
              </a:solidFill>
            </a:endParaRPr>
          </a:p>
          <a:p>
            <a:pPr>
              <a:buNone/>
            </a:pPr>
            <a:endParaRPr lang="en-US" sz="3600" dirty="0">
              <a:solidFill>
                <a:srgbClr val="1B09B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1B09B3"/>
                </a:solidFill>
              </a:rPr>
              <a:t>For every sound we hear, some object is vibrating!</a:t>
            </a:r>
            <a:endParaRPr lang="en-US" sz="3200" dirty="0">
              <a:solidFill>
                <a:srgbClr val="1B09B3"/>
              </a:solidFill>
            </a:endParaRPr>
          </a:p>
        </p:txBody>
      </p:sp>
      <p:pic>
        <p:nvPicPr>
          <p:cNvPr id="12" name="Content Placeholder 11" descr="lesson1_image11.jpg"/>
          <p:cNvPicPr>
            <a:picLocks noGrp="1" noChangeAspect="1"/>
          </p:cNvPicPr>
          <p:nvPr>
            <p:ph idx="1"/>
          </p:nvPr>
        </p:nvPicPr>
        <p:blipFill>
          <a:blip r:embed="rId2"/>
          <a:srcRect t="-4636" b="-463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63</Words>
  <Application>Microsoft Macintosh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Sound Waves </vt:lpstr>
      <vt:lpstr>Slide 2</vt:lpstr>
      <vt:lpstr>Slide 3</vt:lpstr>
      <vt:lpstr>For every sound we hear, some object is vibrating!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Waves </dc:title>
  <dc:creator>Billy Auger</dc:creator>
  <cp:lastModifiedBy>Billy Auger</cp:lastModifiedBy>
  <cp:revision>3</cp:revision>
  <dcterms:created xsi:type="dcterms:W3CDTF">2010-12-06T10:49:26Z</dcterms:created>
  <dcterms:modified xsi:type="dcterms:W3CDTF">2010-12-06T11:15:14Z</dcterms:modified>
</cp:coreProperties>
</file>