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9848-E06E-D547-BF51-A1C9FF25B67E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9AE7-FFAB-2A49-849B-BFF9789039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 Bold"/>
                <a:cs typeface="Comic Sans MS Bold"/>
              </a:rPr>
              <a:t>Medium for Sound</a:t>
            </a:r>
            <a:endParaRPr lang="en-US" u="sng" dirty="0">
              <a:latin typeface="Comic Sans MS Bold"/>
              <a:cs typeface="Comic Sans MS Bold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Comic Sans MS Bold"/>
                <a:cs typeface="Comic Sans MS Bold"/>
              </a:rPr>
              <a:t>All sound waves need a medium through which they can travel.</a:t>
            </a:r>
          </a:p>
          <a:p>
            <a:r>
              <a:rPr lang="en-US" sz="3600" dirty="0" smtClean="0">
                <a:latin typeface="Comic Sans MS Bold"/>
                <a:cs typeface="Comic Sans MS Bold"/>
              </a:rPr>
              <a:t>A sound wave can travel through gases, liquids, and solids.</a:t>
            </a:r>
          </a:p>
          <a:p>
            <a:r>
              <a:rPr lang="en-US" sz="3600" dirty="0" smtClean="0">
                <a:latin typeface="Comic Sans MS Bold"/>
                <a:cs typeface="Comic Sans MS Bold"/>
              </a:rPr>
              <a:t>In each medium, the sound wave is made up of compressions and rarefactions of the particles that make up the medium.</a:t>
            </a:r>
            <a:endParaRPr lang="en-US" sz="3600" dirty="0">
              <a:latin typeface="Comic Sans MS Bold"/>
              <a:cs typeface="Comic Sans MS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 Bold"/>
                <a:cs typeface="Comic Sans MS Bold"/>
              </a:rPr>
              <a:t>Sound in a Vacuum?.....No!</a:t>
            </a:r>
            <a:endParaRPr lang="en-US" u="sng" dirty="0">
              <a:latin typeface="Comic Sans MS Bold"/>
              <a:cs typeface="Comic Sans MS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Comic Sans MS Bold"/>
                <a:cs typeface="Comic Sans MS Bold"/>
              </a:rPr>
              <a:t>What is a vacuum?</a:t>
            </a:r>
          </a:p>
          <a:p>
            <a:r>
              <a:rPr lang="en-US" sz="3600" dirty="0" smtClean="0">
                <a:latin typeface="Comic Sans MS Bold"/>
                <a:cs typeface="Comic Sans MS Bold"/>
              </a:rPr>
              <a:t>A vacuum is empty space.</a:t>
            </a:r>
          </a:p>
          <a:p>
            <a:r>
              <a:rPr lang="en-US" sz="3600" dirty="0" smtClean="0">
                <a:latin typeface="Comic Sans MS Bold"/>
                <a:cs typeface="Comic Sans MS Bold"/>
              </a:rPr>
              <a:t>Sound cannot travel in a vacuum.</a:t>
            </a:r>
          </a:p>
          <a:p>
            <a:r>
              <a:rPr lang="en-US" sz="3600" dirty="0" smtClean="0">
                <a:latin typeface="Comic Sans MS Bold"/>
                <a:cs typeface="Comic Sans MS Bold"/>
              </a:rPr>
              <a:t>We saw an example of this in the bell jar experiment.</a:t>
            </a:r>
          </a:p>
          <a:p>
            <a:r>
              <a:rPr lang="en-US" sz="3600" dirty="0" smtClean="0">
                <a:latin typeface="Comic Sans MS Bold"/>
                <a:cs typeface="Comic Sans MS Bold"/>
              </a:rPr>
              <a:t>Since there is no air on the moon, the astronauts could not use sound to communicate!</a:t>
            </a:r>
          </a:p>
          <a:p>
            <a:endParaRPr lang="en-US" sz="3600" dirty="0">
              <a:latin typeface="Comic Sans MS Bold"/>
              <a:cs typeface="Comic Sans MS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111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Medium for Sound</vt:lpstr>
      <vt:lpstr>Sound in a Vacuum?.....No!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for Sound</dc:title>
  <dc:creator>Billy Auger</dc:creator>
  <cp:lastModifiedBy>Billy Auger</cp:lastModifiedBy>
  <cp:revision>3</cp:revision>
  <dcterms:created xsi:type="dcterms:W3CDTF">2010-12-06T11:16:58Z</dcterms:created>
  <dcterms:modified xsi:type="dcterms:W3CDTF">2010-12-06T12:02:16Z</dcterms:modified>
</cp:coreProperties>
</file>