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74" d="100"/>
          <a:sy n="174" d="100"/>
        </p:scale>
        <p:origin x="-1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12/7/12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12/7/12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12/7/12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12/7/12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Thermal Expansion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thermal expans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800" y="3478306"/>
            <a:ext cx="37084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415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thermal expansion?</a:t>
            </a:r>
            <a:endParaRPr lang="en-US" dirty="0"/>
          </a:p>
        </p:txBody>
      </p:sp>
      <p:pic>
        <p:nvPicPr>
          <p:cNvPr id="5" name="Content Placeholder 4" descr="buson burne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65" r="1616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Thermal expansion is the expansion of matter caused by heating.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3400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2684" y="941526"/>
            <a:ext cx="814557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charset="2"/>
              <a:buChar char=""/>
            </a:pPr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Remember the two F’s: </a:t>
            </a:r>
            <a:r>
              <a:rPr lang="en-US" sz="3200" dirty="0">
                <a:solidFill>
                  <a:schemeClr val="tx2">
                    <a:lumMod val="10000"/>
                  </a:schemeClr>
                </a:solidFill>
              </a:rPr>
              <a:t>P</a:t>
            </a:r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articles</a:t>
            </a:r>
          </a:p>
          <a:p>
            <a:r>
              <a:rPr lang="en-US" sz="3200" dirty="0">
                <a:solidFill>
                  <a:schemeClr val="tx2">
                    <a:lumMod val="10000"/>
                  </a:schemeClr>
                </a:solidFill>
              </a:rPr>
              <a:t>m</a:t>
            </a:r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ove </a:t>
            </a:r>
            <a:r>
              <a:rPr lang="en-US" sz="3200" i="1" dirty="0" smtClean="0">
                <a:solidFill>
                  <a:schemeClr val="tx2">
                    <a:lumMod val="10000"/>
                  </a:schemeClr>
                </a:solidFill>
              </a:rPr>
              <a:t>faster</a:t>
            </a:r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 and </a:t>
            </a:r>
            <a:r>
              <a:rPr lang="en-US" sz="3200" i="1" dirty="0" smtClean="0">
                <a:solidFill>
                  <a:schemeClr val="tx2">
                    <a:lumMod val="10000"/>
                  </a:schemeClr>
                </a:solidFill>
              </a:rPr>
              <a:t>farther</a:t>
            </a:r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 apart when </a:t>
            </a:r>
          </a:p>
          <a:p>
            <a:r>
              <a:rPr lang="en-US" sz="3200" dirty="0">
                <a:solidFill>
                  <a:schemeClr val="tx2">
                    <a:lumMod val="10000"/>
                  </a:schemeClr>
                </a:solidFill>
              </a:rPr>
              <a:t>h</a:t>
            </a:r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eated.</a:t>
            </a:r>
          </a:p>
          <a:p>
            <a:endParaRPr lang="en-US" sz="3200" dirty="0">
              <a:solidFill>
                <a:schemeClr val="tx2">
                  <a:lumMod val="10000"/>
                </a:schemeClr>
              </a:solidFill>
            </a:endParaRPr>
          </a:p>
          <a:p>
            <a:pPr marL="457200" indent="-457200">
              <a:buFont typeface="Wingdings" charset="2"/>
              <a:buChar char=""/>
            </a:pPr>
            <a:r>
              <a:rPr lang="en-US" sz="3200" dirty="0">
                <a:solidFill>
                  <a:schemeClr val="tx2">
                    <a:lumMod val="10000"/>
                  </a:schemeClr>
                </a:solidFill>
              </a:rPr>
              <a:t>W</a:t>
            </a:r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hen a material is heated, it expands.</a:t>
            </a:r>
          </a:p>
          <a:p>
            <a:endParaRPr lang="en-US" sz="3200" dirty="0">
              <a:solidFill>
                <a:schemeClr val="tx2">
                  <a:lumMod val="10000"/>
                </a:schemeClr>
              </a:solidFill>
            </a:endParaRPr>
          </a:p>
          <a:p>
            <a:pPr marL="457200" indent="-457200">
              <a:buFont typeface="Wingdings" charset="2"/>
              <a:buChar char=""/>
            </a:pPr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This expansion occurs even when the </a:t>
            </a:r>
          </a:p>
          <a:p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material does not change its state of matter.</a:t>
            </a:r>
            <a:endParaRPr lang="en-US" sz="3200" dirty="0">
              <a:solidFill>
                <a:schemeClr val="tx2">
                  <a:lumMod val="10000"/>
                </a:schemeClr>
              </a:solidFill>
            </a:endParaRPr>
          </a:p>
          <a:p>
            <a:endParaRPr lang="en-US" sz="3200" dirty="0" smtClean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413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0428" y="926931"/>
            <a:ext cx="814838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charset="2"/>
              <a:buChar char=""/>
            </a:pPr>
            <a:r>
              <a:rPr lang="en-US" sz="3200" dirty="0" smtClean="0">
                <a:solidFill>
                  <a:srgbClr val="1C1C10"/>
                </a:solidFill>
              </a:rPr>
              <a:t>When a material cools, the opposite</a:t>
            </a:r>
          </a:p>
          <a:p>
            <a:r>
              <a:rPr lang="en-US" sz="3200" dirty="0" smtClean="0">
                <a:solidFill>
                  <a:srgbClr val="1C1C10"/>
                </a:solidFill>
              </a:rPr>
              <a:t>occurs.</a:t>
            </a:r>
          </a:p>
          <a:p>
            <a:endParaRPr lang="en-US" sz="3200" dirty="0">
              <a:solidFill>
                <a:srgbClr val="1C1C10"/>
              </a:solidFill>
            </a:endParaRPr>
          </a:p>
          <a:p>
            <a:pPr marL="457200" indent="-457200">
              <a:buFont typeface="Wingdings" charset="2"/>
              <a:buChar char=""/>
            </a:pPr>
            <a:r>
              <a:rPr lang="en-US" sz="3200" dirty="0" smtClean="0">
                <a:solidFill>
                  <a:srgbClr val="1C1C10"/>
                </a:solidFill>
              </a:rPr>
              <a:t>The particles move </a:t>
            </a:r>
            <a:r>
              <a:rPr lang="en-US" sz="3200" i="1" dirty="0" smtClean="0">
                <a:solidFill>
                  <a:srgbClr val="1C1C10"/>
                </a:solidFill>
              </a:rPr>
              <a:t>slower</a:t>
            </a:r>
            <a:r>
              <a:rPr lang="en-US" sz="3200" dirty="0" smtClean="0">
                <a:solidFill>
                  <a:srgbClr val="1C1C10"/>
                </a:solidFill>
              </a:rPr>
              <a:t> and get </a:t>
            </a:r>
            <a:r>
              <a:rPr lang="en-US" sz="3200" i="1" dirty="0" smtClean="0">
                <a:solidFill>
                  <a:srgbClr val="1C1C10"/>
                </a:solidFill>
              </a:rPr>
              <a:t>closer</a:t>
            </a:r>
            <a:r>
              <a:rPr lang="en-US" sz="3200" dirty="0" smtClean="0">
                <a:solidFill>
                  <a:srgbClr val="1C1C10"/>
                </a:solidFill>
              </a:rPr>
              <a:t> </a:t>
            </a:r>
          </a:p>
          <a:p>
            <a:r>
              <a:rPr lang="en-US" sz="3200" dirty="0">
                <a:solidFill>
                  <a:srgbClr val="1C1C10"/>
                </a:solidFill>
              </a:rPr>
              <a:t>t</a:t>
            </a:r>
            <a:r>
              <a:rPr lang="en-US" sz="3200" dirty="0" smtClean="0">
                <a:solidFill>
                  <a:srgbClr val="1C1C10"/>
                </a:solidFill>
              </a:rPr>
              <a:t>ogether.</a:t>
            </a:r>
          </a:p>
          <a:p>
            <a:endParaRPr lang="en-US" sz="3200" dirty="0">
              <a:solidFill>
                <a:srgbClr val="1C1C10"/>
              </a:solidFill>
            </a:endParaRPr>
          </a:p>
          <a:p>
            <a:pPr marL="457200" indent="-457200">
              <a:buFont typeface="Wingdings" charset="2"/>
              <a:buChar char=""/>
            </a:pPr>
            <a:r>
              <a:rPr lang="en-US" sz="3200" dirty="0" smtClean="0">
                <a:solidFill>
                  <a:srgbClr val="1C1C10"/>
                </a:solidFill>
              </a:rPr>
              <a:t>The material contracts (gets smaller).</a:t>
            </a:r>
            <a:endParaRPr lang="en-US" sz="3200" dirty="0">
              <a:solidFill>
                <a:srgbClr val="1C1C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24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Does thermal expansion occur in solids, liquids and gases?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Thermal expansion occurs in all three of these states.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7049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What about water when it changes to ice?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This is an exception to our rule for cooling and contraction. Water contracts</a:t>
            </a:r>
          </a:p>
          <a:p>
            <a:pPr algn="l"/>
            <a:r>
              <a:rPr lang="en-US" sz="3200" dirty="0" smtClean="0"/>
              <a:t>When it is cooled. However…..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17735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4922" y="23939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7321" y="2546359"/>
            <a:ext cx="4146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86691" y="853588"/>
            <a:ext cx="7540895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"/>
            </a:pPr>
            <a:r>
              <a:rPr lang="en-US" sz="3200" dirty="0" smtClean="0"/>
              <a:t>When water is cooled down to freezing point, it suddenly begins </a:t>
            </a:r>
          </a:p>
          <a:p>
            <a:r>
              <a:rPr lang="en-US" sz="3200" dirty="0" smtClean="0"/>
              <a:t>    to expand and turn into ice. </a:t>
            </a:r>
          </a:p>
          <a:p>
            <a:endParaRPr lang="en-US" sz="3200" dirty="0"/>
          </a:p>
          <a:p>
            <a:pPr marL="457200" indent="-457200">
              <a:buFont typeface="Wingdings" charset="2"/>
              <a:buChar char=""/>
            </a:pPr>
            <a:r>
              <a:rPr lang="en-US" sz="3200" dirty="0" smtClean="0"/>
              <a:t>We see this when we pour water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into a tray to make ice cubes. We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pour in enough so it doesn’t spill</a:t>
            </a:r>
          </a:p>
          <a:p>
            <a:r>
              <a:rPr lang="en-US" sz="3200" dirty="0" smtClean="0"/>
              <a:t>     over the sides. However, hours        later the ice expands to become higher than the tray itself.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0664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142</TotalTime>
  <Words>200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Precedent</vt:lpstr>
      <vt:lpstr>Thermal Expansion</vt:lpstr>
      <vt:lpstr>What is thermal expansion?</vt:lpstr>
      <vt:lpstr>PowerPoint Presentation</vt:lpstr>
      <vt:lpstr>PowerPoint Presentation</vt:lpstr>
      <vt:lpstr>Does thermal expansion occur in solids, liquids and gases?</vt:lpstr>
      <vt:lpstr>What about water when it changes to ice?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Expansion</dc:title>
  <dc:creator>Billy Auger</dc:creator>
  <cp:lastModifiedBy>Billy Auger</cp:lastModifiedBy>
  <cp:revision>16</cp:revision>
  <dcterms:created xsi:type="dcterms:W3CDTF">2012-12-07T14:33:08Z</dcterms:created>
  <dcterms:modified xsi:type="dcterms:W3CDTF">2012-12-07T16:55:10Z</dcterms:modified>
</cp:coreProperties>
</file>