
<file path=[Content_Types].xml><?xml version="1.0" encoding="utf-8"?>
<Types xmlns="http://schemas.openxmlformats.org/package/2006/content-types">
  <Override PartName="/ppt/slideLayouts/slideLayout1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Default Extension="rels" ContentType="application/vnd.openxmlformats-package.relationships+xml"/>
  <Override PartName="/ppt/slideLayouts/slideLayout1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67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Objects="1">
      <p:cViewPr varScale="1">
        <p:scale>
          <a:sx n="45" d="100"/>
          <a:sy n="45" d="100"/>
        </p:scale>
        <p:origin x="-120" y="-32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5/6/16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5/6/16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5/6/16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5/6/16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5/6/16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Heat transfer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6814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are three </a:t>
            </a:r>
            <a:r>
              <a:rPr lang="en-US" dirty="0" smtClean="0"/>
              <a:t>types: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Convection</a:t>
            </a:r>
          </a:p>
          <a:p>
            <a:r>
              <a:rPr lang="en-US" sz="4000" dirty="0" smtClean="0"/>
              <a:t>Conduction</a:t>
            </a:r>
          </a:p>
          <a:p>
            <a:r>
              <a:rPr lang="en-US" sz="4000" dirty="0" smtClean="0"/>
              <a:t>radiation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4852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1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1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3" grpId="2" build="p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Droplet_16x9</Template>
  <TotalTime>80</TotalTime>
  <Words>10</Words>
  <Application>Microsoft Macintosh PowerPoint</Application>
  <PresentationFormat>Custom</PresentationFormat>
  <Paragraphs>5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Droplet</vt:lpstr>
      <vt:lpstr>Heat transfer</vt:lpstr>
      <vt:lpstr>There are three types: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Auger</dc:creator>
  <cp:lastModifiedBy>GNPS</cp:lastModifiedBy>
  <cp:revision>6</cp:revision>
  <dcterms:created xsi:type="dcterms:W3CDTF">2016-05-06T15:23:32Z</dcterms:created>
  <dcterms:modified xsi:type="dcterms:W3CDTF">2016-05-06T16:40:04Z</dcterms:modified>
</cp:coreProperties>
</file>