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5A130-5FBC-5749-9EA5-44E75F6D622B}" type="datetimeFigureOut">
              <a:rPr lang="en-US" smtClean="0"/>
              <a:t>12/1/10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86F52-FEBB-4140-812A-BA36ACEA9BA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Types of Waves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are the two types of waves?</a:t>
            </a:r>
          </a:p>
          <a:p>
            <a:r>
              <a:rPr lang="en-US" dirty="0" smtClean="0"/>
              <a:t>Transverse</a:t>
            </a:r>
          </a:p>
          <a:p>
            <a:r>
              <a:rPr lang="en-US" dirty="0" smtClean="0"/>
              <a:t>Longitudinal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Transverse Wave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transverse wave, the particles of the medium move up and down at right angles to the direction of motion of the wave.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ransverse wav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690" r="-690"/>
          <a:stretch>
            <a:fillRect/>
          </a:stretch>
        </p:blipFill>
        <p:spPr>
          <a:xfrm>
            <a:off x="457200" y="695742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longitudinal wave is a wave in which the particles of the medium move back and forth in the direction of the wave motion.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ongitudinal wave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6024" b="-26024"/>
          <a:stretch>
            <a:fillRect/>
          </a:stretch>
        </p:blipFill>
        <p:spPr>
          <a:xfrm>
            <a:off x="457200" y="-796613"/>
            <a:ext cx="8229600" cy="59347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68</Words>
  <Application>Microsoft Macintosh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Types of Waves</vt:lpstr>
      <vt:lpstr>Transverse Wave</vt:lpstr>
      <vt:lpstr>Slide 3</vt:lpstr>
      <vt:lpstr>Longitudinal Wave</vt:lpstr>
      <vt:lpstr>Slide 5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Waves</dc:title>
  <dc:creator>GNPS</dc:creator>
  <cp:lastModifiedBy>GNPS</cp:lastModifiedBy>
  <cp:revision>1</cp:revision>
  <dcterms:created xsi:type="dcterms:W3CDTF">2010-12-01T17:14:10Z</dcterms:created>
  <dcterms:modified xsi:type="dcterms:W3CDTF">2010-12-01T18:13:57Z</dcterms:modified>
</cp:coreProperties>
</file>