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125-A697-6B41-A023-C3FA002300CB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2524-FF73-F748-AEFC-35E0B529C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125-A697-6B41-A023-C3FA002300CB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2524-FF73-F748-AEFC-35E0B529C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125-A697-6B41-A023-C3FA002300CB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2524-FF73-F748-AEFC-35E0B529C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125-A697-6B41-A023-C3FA002300CB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2524-FF73-F748-AEFC-35E0B529C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125-A697-6B41-A023-C3FA002300CB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2524-FF73-F748-AEFC-35E0B529C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125-A697-6B41-A023-C3FA002300CB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2524-FF73-F748-AEFC-35E0B529C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125-A697-6B41-A023-C3FA002300CB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2524-FF73-F748-AEFC-35E0B529C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125-A697-6B41-A023-C3FA002300CB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2524-FF73-F748-AEFC-35E0B529C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125-A697-6B41-A023-C3FA002300CB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2524-FF73-F748-AEFC-35E0B529C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125-A697-6B41-A023-C3FA002300CB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2524-FF73-F748-AEFC-35E0B529C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125-A697-6B41-A023-C3FA002300CB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2524-FF73-F748-AEFC-35E0B529C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70125-A697-6B41-A023-C3FA002300CB}" type="datetimeFigureOut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42524-FF73-F748-AEFC-35E0B529CA2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1">
          <a:gsLst>
            <a:gs pos="4400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 Water Cycle</a:t>
            </a:r>
            <a:endParaRPr lang="en-US" dirty="0"/>
          </a:p>
        </p:txBody>
      </p:sp>
      <p:pic>
        <p:nvPicPr>
          <p:cNvPr id="6" name="Content Placeholder 5" descr="Water Cycle 1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1609" r="-11609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ater Cycle 2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4049" r="-4049"/>
          <a:stretch>
            <a:fillRect/>
          </a:stretch>
        </p:blipFill>
        <p:spPr>
          <a:xfrm>
            <a:off x="1" y="274638"/>
            <a:ext cx="9144000" cy="551383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Water Cycle</vt:lpstr>
      <vt:lpstr>Slide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Water Cycle</dc:title>
  <dc:creator>Billy Auger</dc:creator>
  <cp:lastModifiedBy>Billy Auger</cp:lastModifiedBy>
  <cp:revision>2</cp:revision>
  <dcterms:created xsi:type="dcterms:W3CDTF">2011-10-17T10:29:29Z</dcterms:created>
  <dcterms:modified xsi:type="dcterms:W3CDTF">2011-10-17T10:35:25Z</dcterms:modified>
</cp:coreProperties>
</file>