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6"/>
  </p:handout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3047B-86A5-604C-BA6D-DC7C5AA3A3DC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0123C-EED9-734A-B3ED-DDAC97F1F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7C00-7496-F64D-85EA-DCB2BDA045CA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81CF-7B20-2845-97A5-BEDCBFCCA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7C00-7496-F64D-85EA-DCB2BDA045CA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81CF-7B20-2845-97A5-BEDCBFCCA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7C00-7496-F64D-85EA-DCB2BDA045CA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81CF-7B20-2845-97A5-BEDCBFCCA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7C00-7496-F64D-85EA-DCB2BDA045CA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81CF-7B20-2845-97A5-BEDCBFCCA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7C00-7496-F64D-85EA-DCB2BDA045CA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81CF-7B20-2845-97A5-BEDCBFCCA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7C00-7496-F64D-85EA-DCB2BDA045CA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81CF-7B20-2845-97A5-BEDCBFCCA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7C00-7496-F64D-85EA-DCB2BDA045CA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81CF-7B20-2845-97A5-BEDCBFCCA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7C00-7496-F64D-85EA-DCB2BDA045CA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81CF-7B20-2845-97A5-BEDCBFCCA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7C00-7496-F64D-85EA-DCB2BDA045CA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81CF-7B20-2845-97A5-BEDCBFCCA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7C00-7496-F64D-85EA-DCB2BDA045CA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81CF-7B20-2845-97A5-BEDCBFCCA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7C00-7496-F64D-85EA-DCB2BDA045CA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81CF-7B20-2845-97A5-BEDCBFCCA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46000">
              <a:schemeClr val="accent1">
                <a:lumMod val="75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B7C00-7496-F64D-85EA-DCB2BDA045CA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781CF-7B20-2845-97A5-BEDCBFCCA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billyauger/Movies/YouTube%20-%20water%20in%20slow%20motion-1.mp4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070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is a wave?</a:t>
            </a:r>
          </a:p>
          <a:p>
            <a:r>
              <a:rPr lang="en-US" dirty="0" smtClean="0"/>
              <a:t>A wave is a disturbance that transfers energy from place to place.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the short clip below, what is the disturbance?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2700" y="17967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YouTube - water in slow motion-1.mp4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551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3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Waves and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Have you ever seen ocean waves crash on a beach? Where does the energy come from?</a:t>
            </a:r>
          </a:p>
          <a:p>
            <a:r>
              <a:rPr lang="en-US" dirty="0" smtClean="0"/>
              <a:t>The energy of the ocean waves comes from the wind moving over the water.</a:t>
            </a:r>
          </a:p>
          <a:p>
            <a:r>
              <a:rPr lang="en-US" dirty="0" smtClean="0"/>
              <a:t>Wind has energy of motion. This is called kinetic energy.</a:t>
            </a:r>
          </a:p>
          <a:p>
            <a:r>
              <a:rPr lang="en-US" dirty="0" smtClean="0"/>
              <a:t>The energy is transferred to the water.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and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is a medium?</a:t>
            </a:r>
          </a:p>
          <a:p>
            <a:r>
              <a:rPr lang="en-US" dirty="0" smtClean="0"/>
              <a:t>A medium is any substance through which waves can travel.</a:t>
            </a:r>
          </a:p>
          <a:p>
            <a:r>
              <a:rPr lang="en-US" dirty="0" smtClean="0"/>
              <a:t>When we speak to each other, sound waves travel through the air. In this example, air is </a:t>
            </a:r>
            <a:r>
              <a:rPr lang="en-US" smtClean="0"/>
              <a:t>the medium!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129</Words>
  <Application>Microsoft Macintosh PowerPoint</Application>
  <PresentationFormat>On-screen Show (4:3)</PresentationFormat>
  <Paragraphs>13</Paragraphs>
  <Slides>4</Slides>
  <Notes>0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Waves</vt:lpstr>
      <vt:lpstr>In the short clip below, what is the disturbance?</vt:lpstr>
      <vt:lpstr>Waves and Energy</vt:lpstr>
      <vt:lpstr>Energy and Matter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Billy Auger</dc:creator>
  <cp:lastModifiedBy>Billy Auger</cp:lastModifiedBy>
  <cp:revision>6</cp:revision>
  <cp:lastPrinted>2010-11-30T14:55:55Z</cp:lastPrinted>
  <dcterms:created xsi:type="dcterms:W3CDTF">2010-12-02T01:50:22Z</dcterms:created>
  <dcterms:modified xsi:type="dcterms:W3CDTF">2010-12-02T01:56:09Z</dcterms:modified>
</cp:coreProperties>
</file>